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62" r:id="rId4"/>
    <p:sldId id="256" r:id="rId5"/>
    <p:sldId id="291" r:id="rId6"/>
    <p:sldId id="273" r:id="rId7"/>
    <p:sldId id="29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swald" panose="020B0604020202020204" charset="0"/>
      <p:regular r:id="rId14"/>
      <p:bold r:id="rId15"/>
    </p:embeddedFont>
    <p:embeddedFont>
      <p:font typeface="Oswald Regular" panose="020B0604020202020204" charset="0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Segoe UI Black" panose="020B0A02040204020203" pitchFamily="34" charset="0"/>
      <p:bold r:id="rId22"/>
      <p:boldItalic r:id="rId23"/>
    </p:embeddedFont>
    <p:embeddedFont>
      <p:font typeface="Segoe UI Semibold" panose="020B0702040204020203" pitchFamily="34" charset="0"/>
      <p:bold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C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5F1E7-34B7-4DC2-8215-58A24F31B58D}" type="datetimeFigureOut">
              <a:rPr lang="en-US" smtClean="0"/>
              <a:t>28-Apr-21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4CD2D-6AC2-4000-BA9B-699955F4B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8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4CD2D-6AC2-4000-BA9B-699955F4B4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7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4CD2D-6AC2-4000-BA9B-699955F4B4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6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7.svg"/><Relationship Id="rId2" Type="http://schemas.openxmlformats.org/officeDocument/2006/relationships/image" Target="../media/image12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3.svg"/><Relationship Id="rId15" Type="http://schemas.openxmlformats.org/officeDocument/2006/relationships/image" Target="../media/image5.sv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36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35.png"/><Relationship Id="rId5" Type="http://schemas.openxmlformats.org/officeDocument/2006/relationships/image" Target="../media/image10.png"/><Relationship Id="rId15" Type="http://schemas.openxmlformats.org/officeDocument/2006/relationships/image" Target="../media/image39.png"/><Relationship Id="rId10" Type="http://schemas.openxmlformats.org/officeDocument/2006/relationships/image" Target="../media/image5.svg"/><Relationship Id="rId19" Type="http://schemas.openxmlformats.org/officeDocument/2006/relationships/image" Target="../media/image41.pn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3" Type="http://schemas.openxmlformats.org/officeDocument/2006/relationships/image" Target="../media/image1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sv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7.png"/><Relationship Id="rId5" Type="http://schemas.openxmlformats.org/officeDocument/2006/relationships/image" Target="../media/image4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11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57.png"/><Relationship Id="rId3" Type="http://schemas.openxmlformats.org/officeDocument/2006/relationships/image" Target="../media/image3.svg"/><Relationship Id="rId21" Type="http://schemas.openxmlformats.org/officeDocument/2006/relationships/image" Target="../media/image60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5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4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3DFFB454-FD98-40E5-915A-8DA6EBAD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98" y="3047087"/>
            <a:ext cx="7609176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58;p32">
            <a:extLst>
              <a:ext uri="{FF2B5EF4-FFF2-40B4-BE49-F238E27FC236}">
                <a16:creationId xmlns:a16="http://schemas.microsoft.com/office/drawing/2014/main" id="{1157AC73-B0A2-45C5-A94E-C9CD98666556}"/>
              </a:ext>
            </a:extLst>
          </p:cNvPr>
          <p:cNvSpPr txBox="1">
            <a:spLocks/>
          </p:cNvSpPr>
          <p:nvPr/>
        </p:nvSpPr>
        <p:spPr>
          <a:xfrm>
            <a:off x="3959100" y="4914900"/>
            <a:ext cx="10369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UNIVERSITY MANAGEMENT SYSTEM</a:t>
            </a:r>
          </a:p>
        </p:txBody>
      </p:sp>
      <p:sp>
        <p:nvSpPr>
          <p:cNvPr id="18" name="Google Shape;259;p32">
            <a:extLst>
              <a:ext uri="{FF2B5EF4-FFF2-40B4-BE49-F238E27FC236}">
                <a16:creationId xmlns:a16="http://schemas.microsoft.com/office/drawing/2014/main" id="{2C375F13-6E4B-4CE4-95DC-31F54D735E64}"/>
              </a:ext>
            </a:extLst>
          </p:cNvPr>
          <p:cNvSpPr txBox="1">
            <a:spLocks/>
          </p:cNvSpPr>
          <p:nvPr/>
        </p:nvSpPr>
        <p:spPr>
          <a:xfrm>
            <a:off x="5106150" y="5971398"/>
            <a:ext cx="8305050" cy="958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Mid-</a:t>
            </a:r>
            <a:r>
              <a:rPr lang="en-US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tem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Innovative Project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Software Engineering (MC310)</a:t>
            </a:r>
          </a:p>
        </p:txBody>
      </p:sp>
      <p:sp>
        <p:nvSpPr>
          <p:cNvPr id="19" name="Google Shape;259;p32">
            <a:extLst>
              <a:ext uri="{FF2B5EF4-FFF2-40B4-BE49-F238E27FC236}">
                <a16:creationId xmlns:a16="http://schemas.microsoft.com/office/drawing/2014/main" id="{8ECA01A2-915F-4369-855D-5495643E73C5}"/>
              </a:ext>
            </a:extLst>
          </p:cNvPr>
          <p:cNvSpPr txBox="1">
            <a:spLocks/>
          </p:cNvSpPr>
          <p:nvPr/>
        </p:nvSpPr>
        <p:spPr>
          <a:xfrm>
            <a:off x="11201400" y="8184419"/>
            <a:ext cx="6468804" cy="1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Submitted By:</a:t>
            </a:r>
          </a:p>
          <a:p>
            <a:pPr marL="0" indent="0"/>
            <a:r>
              <a:rPr lang="en-US" sz="2800" b="1" dirty="0">
                <a:solidFill>
                  <a:schemeClr val="bg1"/>
                </a:solidFill>
              </a:rPr>
              <a:t>Aiman Siddiqua             2K18/MC/008</a:t>
            </a:r>
          </a:p>
          <a:p>
            <a:pPr marL="0" indent="0" algn="l"/>
            <a:r>
              <a:rPr lang="en-US" sz="2800" b="1" dirty="0">
                <a:solidFill>
                  <a:schemeClr val="bg1"/>
                </a:solidFill>
              </a:rPr>
              <a:t>Amogh Dhar Diwan       2K18/MC/012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4D2BAC32-F1BC-4F44-9FD1-80F897B7C32F}"/>
              </a:ext>
            </a:extLst>
          </p:cNvPr>
          <p:cNvSpPr/>
          <p:nvPr/>
        </p:nvSpPr>
        <p:spPr>
          <a:xfrm>
            <a:off x="-7330" y="-1572"/>
            <a:ext cx="18288000" cy="1700832"/>
          </a:xfrm>
          <a:prstGeom prst="rect">
            <a:avLst/>
          </a:prstGeom>
          <a:solidFill>
            <a:srgbClr val="4C9F38">
              <a:alpha val="47843"/>
            </a:srgbClr>
          </a:solidFill>
        </p:spPr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2CA92E85-B3C7-4A23-94D9-AE8008806C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46881" y="7482"/>
            <a:ext cx="1663739" cy="1663739"/>
          </a:xfrm>
          <a:prstGeom prst="rect">
            <a:avLst/>
          </a:prstGeom>
        </p:spPr>
      </p:pic>
      <p:sp>
        <p:nvSpPr>
          <p:cNvPr id="8" name="AutoShape 18">
            <a:extLst>
              <a:ext uri="{FF2B5EF4-FFF2-40B4-BE49-F238E27FC236}">
                <a16:creationId xmlns:a16="http://schemas.microsoft.com/office/drawing/2014/main" id="{7B981B71-8CF0-4215-B3BD-CBA25328AD36}"/>
              </a:ext>
            </a:extLst>
          </p:cNvPr>
          <p:cNvSpPr/>
          <p:nvPr/>
        </p:nvSpPr>
        <p:spPr>
          <a:xfrm>
            <a:off x="1729779" y="738"/>
            <a:ext cx="1658020" cy="166678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pic>
        <p:nvPicPr>
          <p:cNvPr id="10" name="Picture 20">
            <a:extLst>
              <a:ext uri="{FF2B5EF4-FFF2-40B4-BE49-F238E27FC236}">
                <a16:creationId xmlns:a16="http://schemas.microsoft.com/office/drawing/2014/main" id="{05A3ABFB-4BD9-491F-9A6F-BD0DBB372F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527994" y="5834"/>
            <a:ext cx="1700832" cy="1700832"/>
          </a:xfrm>
          <a:prstGeom prst="rect">
            <a:avLst/>
          </a:prstGeom>
        </p:spPr>
      </p:pic>
      <p:pic>
        <p:nvPicPr>
          <p:cNvPr id="11" name="Picture 21">
            <a:extLst>
              <a:ext uri="{FF2B5EF4-FFF2-40B4-BE49-F238E27FC236}">
                <a16:creationId xmlns:a16="http://schemas.microsoft.com/office/drawing/2014/main" id="{F14D5CAF-6932-4FDF-ADF6-BCA96302DA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278969" y="46142"/>
            <a:ext cx="832929" cy="1663739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BBAEF7CB-C921-45A5-9848-289ED7ECA4C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139357" y="1"/>
            <a:ext cx="1762305" cy="1706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FDF112-A02A-43B7-BB0A-6161DFEDE74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5400000">
            <a:off x="7510267" y="422807"/>
            <a:ext cx="1697516" cy="848758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1D61B41D-A71F-4724-B600-1CB43D4C010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5400000" flipV="1">
            <a:off x="8358436" y="419491"/>
            <a:ext cx="1697516" cy="84875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2A4A4E-1876-48D0-B924-C16F9E3227F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696951" y="51026"/>
            <a:ext cx="1697516" cy="1697516"/>
          </a:xfrm>
          <a:prstGeom prst="rect">
            <a:avLst/>
          </a:prstGeom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04C1899F-3937-437B-8123-79FC16828096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476999" y="-22815"/>
            <a:ext cx="1729911" cy="1721898"/>
          </a:xfrm>
          <a:prstGeom prst="rect">
            <a:avLst/>
          </a:prstGeom>
        </p:spPr>
      </p:pic>
      <p:sp>
        <p:nvSpPr>
          <p:cNvPr id="21" name="AutoShape 17">
            <a:extLst>
              <a:ext uri="{FF2B5EF4-FFF2-40B4-BE49-F238E27FC236}">
                <a16:creationId xmlns:a16="http://schemas.microsoft.com/office/drawing/2014/main" id="{0A0C1E71-68FB-488A-9CFD-B10D57703BA6}"/>
              </a:ext>
            </a:extLst>
          </p:cNvPr>
          <p:cNvSpPr/>
          <p:nvPr/>
        </p:nvSpPr>
        <p:spPr>
          <a:xfrm>
            <a:off x="13227248" y="452675"/>
            <a:ext cx="1366959" cy="307422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B9EE7352-F91B-415C-9461-5E946F75331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14573867" y="-22815"/>
            <a:ext cx="1777545" cy="1722075"/>
          </a:xfrm>
          <a:prstGeom prst="rect">
            <a:avLst/>
          </a:prstGeom>
        </p:spPr>
      </p:pic>
      <p:pic>
        <p:nvPicPr>
          <p:cNvPr id="23" name="Picture 9">
            <a:extLst>
              <a:ext uri="{FF2B5EF4-FFF2-40B4-BE49-F238E27FC236}">
                <a16:creationId xmlns:a16="http://schemas.microsoft.com/office/drawing/2014/main" id="{7E372503-1948-4DA0-BCC4-13607BB3344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flipH="1" flipV="1">
            <a:off x="16470926" y="5834"/>
            <a:ext cx="1697516" cy="1697516"/>
          </a:xfrm>
          <a:prstGeom prst="rect">
            <a:avLst/>
          </a:prstGeom>
        </p:spPr>
      </p:pic>
      <p:sp>
        <p:nvSpPr>
          <p:cNvPr id="24" name="AutoShape 8">
            <a:extLst>
              <a:ext uri="{FF2B5EF4-FFF2-40B4-BE49-F238E27FC236}">
                <a16:creationId xmlns:a16="http://schemas.microsoft.com/office/drawing/2014/main" id="{2FEDD7F2-2D7C-49F2-8FE7-08F5287D57F7}"/>
              </a:ext>
            </a:extLst>
          </p:cNvPr>
          <p:cNvSpPr/>
          <p:nvPr/>
        </p:nvSpPr>
        <p:spPr>
          <a:xfrm rot="16200000">
            <a:off x="-3409253" y="5118334"/>
            <a:ext cx="8538979" cy="1700832"/>
          </a:xfrm>
          <a:prstGeom prst="rect">
            <a:avLst/>
          </a:prstGeom>
          <a:solidFill>
            <a:srgbClr val="4C9F38">
              <a:alpha val="47843"/>
            </a:srgbClr>
          </a:solidFill>
        </p:spPr>
      </p:sp>
      <p:sp>
        <p:nvSpPr>
          <p:cNvPr id="25" name="AutoShape 18">
            <a:extLst>
              <a:ext uri="{FF2B5EF4-FFF2-40B4-BE49-F238E27FC236}">
                <a16:creationId xmlns:a16="http://schemas.microsoft.com/office/drawing/2014/main" id="{20B6DF38-AA85-47E6-8429-B3B8D3F46BA3}"/>
              </a:ext>
            </a:extLst>
          </p:cNvPr>
          <p:cNvSpPr/>
          <p:nvPr/>
        </p:nvSpPr>
        <p:spPr>
          <a:xfrm>
            <a:off x="31226" y="1667518"/>
            <a:ext cx="1658020" cy="166678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id="26" name="AutoShape 19">
            <a:extLst>
              <a:ext uri="{FF2B5EF4-FFF2-40B4-BE49-F238E27FC236}">
                <a16:creationId xmlns:a16="http://schemas.microsoft.com/office/drawing/2014/main" id="{59D4D033-814C-4D2D-B718-E324BF4A0107}"/>
              </a:ext>
            </a:extLst>
          </p:cNvPr>
          <p:cNvSpPr/>
          <p:nvPr/>
        </p:nvSpPr>
        <p:spPr>
          <a:xfrm>
            <a:off x="517163" y="2185481"/>
            <a:ext cx="686146" cy="630854"/>
          </a:xfrm>
          <a:prstGeom prst="rect">
            <a:avLst/>
          </a:prstGeom>
          <a:solidFill>
            <a:srgbClr val="4C9F38">
              <a:alpha val="67843"/>
            </a:srgbClr>
          </a:solidFill>
        </p:spPr>
      </p:sp>
      <p:sp>
        <p:nvSpPr>
          <p:cNvPr id="27" name="AutoShape 19">
            <a:extLst>
              <a:ext uri="{FF2B5EF4-FFF2-40B4-BE49-F238E27FC236}">
                <a16:creationId xmlns:a16="http://schemas.microsoft.com/office/drawing/2014/main" id="{4E7DB3FD-160C-4336-A0C8-4BA93C81232E}"/>
              </a:ext>
            </a:extLst>
          </p:cNvPr>
          <p:cNvSpPr/>
          <p:nvPr/>
        </p:nvSpPr>
        <p:spPr>
          <a:xfrm>
            <a:off x="2218674" y="518701"/>
            <a:ext cx="686146" cy="630854"/>
          </a:xfrm>
          <a:prstGeom prst="rect">
            <a:avLst/>
          </a:prstGeom>
          <a:solidFill>
            <a:srgbClr val="4C9F38">
              <a:alpha val="67843"/>
            </a:srgbClr>
          </a:solidFill>
        </p:spPr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7B828CCC-5109-4208-BEBC-15AEC84E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6881" y="3400092"/>
            <a:ext cx="1700832" cy="1700832"/>
          </a:xfrm>
          <a:prstGeom prst="rect">
            <a:avLst/>
          </a:prstGeom>
        </p:spPr>
      </p:pic>
      <p:pic>
        <p:nvPicPr>
          <p:cNvPr id="29" name="Picture 13">
            <a:extLst>
              <a:ext uri="{FF2B5EF4-FFF2-40B4-BE49-F238E27FC236}">
                <a16:creationId xmlns:a16="http://schemas.microsoft.com/office/drawing/2014/main" id="{A28DB3C4-4449-4DD7-88EB-2C0F2EEE183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4592" y="5165507"/>
            <a:ext cx="1762305" cy="1762305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0E90746B-8786-4681-8974-7C386B01E7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104" y="6955851"/>
            <a:ext cx="1697516" cy="848758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C3C614A6-8810-492E-B948-13FEADF4A04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flipV="1">
            <a:off x="0" y="7835521"/>
            <a:ext cx="1697516" cy="848758"/>
          </a:xfrm>
          <a:prstGeom prst="rect">
            <a:avLst/>
          </a:prstGeom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02645569-BE0C-4014-BC3D-766ACE7CD95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16142" y="8697518"/>
            <a:ext cx="1673103" cy="1582000"/>
          </a:xfrm>
          <a:prstGeom prst="rect">
            <a:avLst/>
          </a:prstGeom>
        </p:spPr>
      </p:pic>
      <p:sp>
        <p:nvSpPr>
          <p:cNvPr id="35" name="AutoShape 17">
            <a:extLst>
              <a:ext uri="{FF2B5EF4-FFF2-40B4-BE49-F238E27FC236}">
                <a16:creationId xmlns:a16="http://schemas.microsoft.com/office/drawing/2014/main" id="{F8764270-E9DE-405E-B097-D7802B55501F}"/>
              </a:ext>
            </a:extLst>
          </p:cNvPr>
          <p:cNvSpPr/>
          <p:nvPr/>
        </p:nvSpPr>
        <p:spPr>
          <a:xfrm>
            <a:off x="13206910" y="927567"/>
            <a:ext cx="1366959" cy="307422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F8947BC-6F8B-48A4-ADAE-D58F905BE2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4114800" y="2711227"/>
            <a:ext cx="1751197" cy="19616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9"/>
          <p:cNvSpPr/>
          <p:nvPr/>
        </p:nvSpPr>
        <p:spPr>
          <a:xfrm>
            <a:off x="0" y="8586168"/>
            <a:ext cx="18288000" cy="1700832"/>
          </a:xfrm>
          <a:prstGeom prst="rect">
            <a:avLst/>
          </a:prstGeom>
          <a:solidFill>
            <a:srgbClr val="73C45F"/>
          </a:solidFill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6590484" y="8586168"/>
            <a:ext cx="1697516" cy="169751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682431" y="8586168"/>
            <a:ext cx="1663739" cy="166373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 flipV="1">
            <a:off x="8719835" y="9010547"/>
            <a:ext cx="1697516" cy="84875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7870649" y="9010547"/>
            <a:ext cx="1697516" cy="84875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2723" y="8586168"/>
            <a:ext cx="1762305" cy="176230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 cstate="print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4828178" y="8586168"/>
            <a:ext cx="1762305" cy="176230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690488" y="8555431"/>
            <a:ext cx="1762305" cy="176230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92972" y="8555431"/>
            <a:ext cx="1697516" cy="1697516"/>
          </a:xfrm>
          <a:prstGeom prst="rect">
            <a:avLst/>
          </a:prstGeom>
        </p:spPr>
      </p:pic>
      <p:sp>
        <p:nvSpPr>
          <p:cNvPr id="28" name="AutoShape 28"/>
          <p:cNvSpPr/>
          <p:nvPr/>
        </p:nvSpPr>
        <p:spPr>
          <a:xfrm>
            <a:off x="13452793" y="9479092"/>
            <a:ext cx="1366959" cy="307422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id="29" name="AutoShape 29"/>
          <p:cNvSpPr/>
          <p:nvPr/>
        </p:nvSpPr>
        <p:spPr>
          <a:xfrm>
            <a:off x="13452793" y="9021865"/>
            <a:ext cx="1366959" cy="307422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id="30" name="AutoShape 30"/>
          <p:cNvSpPr/>
          <p:nvPr/>
        </p:nvSpPr>
        <p:spPr>
          <a:xfrm>
            <a:off x="2346170" y="8603194"/>
            <a:ext cx="1658020" cy="166678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id="31" name="AutoShape 31"/>
          <p:cNvSpPr/>
          <p:nvPr/>
        </p:nvSpPr>
        <p:spPr>
          <a:xfrm>
            <a:off x="2821948" y="9121157"/>
            <a:ext cx="686146" cy="630854"/>
          </a:xfrm>
          <a:prstGeom prst="rect">
            <a:avLst/>
          </a:prstGeom>
          <a:solidFill>
            <a:srgbClr val="73C45F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4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037157" y="8569142"/>
            <a:ext cx="1700832" cy="170083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737989" y="8586168"/>
            <a:ext cx="832929" cy="1663739"/>
          </a:xfrm>
          <a:prstGeom prst="rect">
            <a:avLst/>
          </a:prstGeom>
        </p:spPr>
      </p:pic>
      <p:sp>
        <p:nvSpPr>
          <p:cNvPr id="34" name="AutoShape 34"/>
          <p:cNvSpPr/>
          <p:nvPr/>
        </p:nvSpPr>
        <p:spPr>
          <a:xfrm>
            <a:off x="-9525" y="8586168"/>
            <a:ext cx="686146" cy="74312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AA34976A-D6D1-4A6C-AF26-D5FD5D129132}"/>
              </a:ext>
            </a:extLst>
          </p:cNvPr>
          <p:cNvGrpSpPr/>
          <p:nvPr/>
        </p:nvGrpSpPr>
        <p:grpSpPr>
          <a:xfrm>
            <a:off x="8108285" y="569619"/>
            <a:ext cx="8704047" cy="1414056"/>
            <a:chOff x="7857" y="-92923"/>
            <a:chExt cx="3586989" cy="825821"/>
          </a:xfrm>
        </p:grpSpPr>
        <p:grpSp>
          <p:nvGrpSpPr>
            <p:cNvPr id="37" name="Group 17">
              <a:extLst>
                <a:ext uri="{FF2B5EF4-FFF2-40B4-BE49-F238E27FC236}">
                  <a16:creationId xmlns:a16="http://schemas.microsoft.com/office/drawing/2014/main" id="{052564D5-E018-447C-8827-B1767936CB43}"/>
                </a:ext>
              </a:extLst>
            </p:cNvPr>
            <p:cNvGrpSpPr/>
            <p:nvPr/>
          </p:nvGrpSpPr>
          <p:grpSpPr>
            <a:xfrm>
              <a:off x="7857" y="-92923"/>
              <a:ext cx="3586989" cy="825821"/>
              <a:chOff x="8675" y="-102604"/>
              <a:chExt cx="3960701" cy="911860"/>
            </a:xfrm>
          </p:grpSpPr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FD8827F3-EF2B-454F-A2F7-CA6982576690}"/>
                  </a:ext>
                </a:extLst>
              </p:cNvPr>
              <p:cNvSpPr/>
              <p:nvPr/>
            </p:nvSpPr>
            <p:spPr>
              <a:xfrm>
                <a:off x="8675" y="-102604"/>
                <a:ext cx="3960701" cy="911860"/>
              </a:xfrm>
              <a:custGeom>
                <a:avLst/>
                <a:gdLst/>
                <a:ahLst/>
                <a:cxnLst/>
                <a:rect l="l" t="t" r="r" b="b"/>
                <a:pathLst>
                  <a:path w="3960701" h="911860">
                    <a:moveTo>
                      <a:pt x="3504771" y="0"/>
                    </a:moveTo>
                    <a:lnTo>
                      <a:pt x="3172727" y="0"/>
                    </a:lnTo>
                    <a:lnTo>
                      <a:pt x="3172727" y="1270"/>
                    </a:lnTo>
                    <a:lnTo>
                      <a:pt x="911860" y="1270"/>
                    </a:lnTo>
                    <a:lnTo>
                      <a:pt x="911860" y="0"/>
                    </a:lnTo>
                    <a:lnTo>
                      <a:pt x="455930" y="0"/>
                    </a:lnTo>
                    <a:cubicBezTo>
                      <a:pt x="204470" y="0"/>
                      <a:pt x="0" y="204470"/>
                      <a:pt x="0" y="455930"/>
                    </a:cubicBezTo>
                    <a:cubicBezTo>
                      <a:pt x="0" y="707390"/>
                      <a:pt x="204470" y="911860"/>
                      <a:pt x="455930" y="911860"/>
                    </a:cubicBezTo>
                    <a:lnTo>
                      <a:pt x="3504771" y="911860"/>
                    </a:lnTo>
                    <a:cubicBezTo>
                      <a:pt x="3756231" y="911860"/>
                      <a:pt x="3960701" y="708660"/>
                      <a:pt x="3960701" y="457200"/>
                    </a:cubicBezTo>
                    <a:cubicBezTo>
                      <a:pt x="3960701" y="205740"/>
                      <a:pt x="3756231" y="0"/>
                      <a:pt x="3504771" y="0"/>
                    </a:cubicBezTo>
                    <a:close/>
                  </a:path>
                </a:pathLst>
              </a:custGeom>
              <a:solidFill>
                <a:srgbClr val="73C45F"/>
              </a:solidFill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A210B039-6E7E-45FF-8F58-C94CFEF8E05B}"/>
                  </a:ext>
                </a:extLst>
              </p:cNvPr>
              <p:cNvSpPr/>
              <p:nvPr/>
            </p:nvSpPr>
            <p:spPr>
              <a:xfrm>
                <a:off x="341630" y="227330"/>
                <a:ext cx="180848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808480" h="228600">
                    <a:moveTo>
                      <a:pt x="1695450" y="0"/>
                    </a:moveTo>
                    <a:lnTo>
                      <a:pt x="114300" y="0"/>
                    </a:lnTo>
                    <a:cubicBezTo>
                      <a:pt x="50800" y="0"/>
                      <a:pt x="0" y="50800"/>
                      <a:pt x="0" y="114300"/>
                    </a:cubicBezTo>
                    <a:cubicBezTo>
                      <a:pt x="0" y="177800"/>
                      <a:pt x="50800" y="228600"/>
                      <a:pt x="114300" y="228600"/>
                    </a:cubicBezTo>
                    <a:lnTo>
                      <a:pt x="570230" y="228600"/>
                    </a:lnTo>
                    <a:lnTo>
                      <a:pt x="570230" y="227330"/>
                    </a:lnTo>
                    <a:lnTo>
                      <a:pt x="1694180" y="227330"/>
                    </a:lnTo>
                    <a:cubicBezTo>
                      <a:pt x="1757680" y="227330"/>
                      <a:pt x="1808480" y="176530"/>
                      <a:pt x="1808480" y="113030"/>
                    </a:cubicBezTo>
                    <a:cubicBezTo>
                      <a:pt x="1808480" y="49530"/>
                      <a:pt x="1757680" y="0"/>
                      <a:pt x="1695450" y="0"/>
                    </a:cubicBezTo>
                    <a:close/>
                  </a:path>
                </a:pathLst>
              </a:custGeom>
              <a:solidFill>
                <a:srgbClr val="73C45F"/>
              </a:solidFill>
            </p:spPr>
          </p:sp>
        </p:grp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CD03E79E-8540-4A13-BF27-DFB7F6845A55}"/>
                </a:ext>
              </a:extLst>
            </p:cNvPr>
            <p:cNvSpPr txBox="1"/>
            <p:nvPr/>
          </p:nvSpPr>
          <p:spPr>
            <a:xfrm>
              <a:off x="453485" y="235111"/>
              <a:ext cx="3009297" cy="2723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6"/>
                </a:lnSpc>
              </a:pPr>
              <a:r>
                <a:rPr lang="en-US" sz="48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ABOUT THE PROJECT</a:t>
              </a:r>
            </a:p>
          </p:txBody>
        </p:sp>
      </p:grpSp>
      <p:sp>
        <p:nvSpPr>
          <p:cNvPr id="41" name="Google Shape;781;p57">
            <a:extLst>
              <a:ext uri="{FF2B5EF4-FFF2-40B4-BE49-F238E27FC236}">
                <a16:creationId xmlns:a16="http://schemas.microsoft.com/office/drawing/2014/main" id="{F583CE67-EA55-4B37-85A7-C9535F7AE816}"/>
              </a:ext>
            </a:extLst>
          </p:cNvPr>
          <p:cNvSpPr/>
          <p:nvPr/>
        </p:nvSpPr>
        <p:spPr>
          <a:xfrm rot="5400000">
            <a:off x="1286637" y="2173477"/>
            <a:ext cx="5758845" cy="5273039"/>
          </a:xfrm>
          <a:custGeom>
            <a:avLst/>
            <a:gdLst/>
            <a:ahLst/>
            <a:cxnLst/>
            <a:rect l="l" t="t" r="r" b="b"/>
            <a:pathLst>
              <a:path w="137994" h="119735" extrusionOk="0">
                <a:moveTo>
                  <a:pt x="67234" y="0"/>
                </a:moveTo>
                <a:cubicBezTo>
                  <a:pt x="61404" y="0"/>
                  <a:pt x="55573" y="2901"/>
                  <a:pt x="52217" y="8703"/>
                </a:cubicBezTo>
                <a:lnTo>
                  <a:pt x="3072" y="93797"/>
                </a:lnTo>
                <a:cubicBezTo>
                  <a:pt x="1" y="99144"/>
                  <a:pt x="1" y="105742"/>
                  <a:pt x="3072" y="111089"/>
                </a:cubicBezTo>
                <a:cubicBezTo>
                  <a:pt x="6258" y="116436"/>
                  <a:pt x="11946" y="119735"/>
                  <a:pt x="18089" y="119735"/>
                </a:cubicBezTo>
                <a:lnTo>
                  <a:pt x="116379" y="119735"/>
                </a:lnTo>
                <a:cubicBezTo>
                  <a:pt x="129689" y="119735"/>
                  <a:pt x="137994" y="105287"/>
                  <a:pt x="131396" y="93797"/>
                </a:cubicBezTo>
                <a:lnTo>
                  <a:pt x="82250" y="8703"/>
                </a:lnTo>
                <a:cubicBezTo>
                  <a:pt x="78894" y="2901"/>
                  <a:pt x="73064" y="0"/>
                  <a:pt x="67234" y="0"/>
                </a:cubicBezTo>
                <a:close/>
              </a:path>
            </a:pathLst>
          </a:custGeom>
          <a:solidFill>
            <a:srgbClr val="73C4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04;p37">
            <a:extLst>
              <a:ext uri="{FF2B5EF4-FFF2-40B4-BE49-F238E27FC236}">
                <a16:creationId xmlns:a16="http://schemas.microsoft.com/office/drawing/2014/main" id="{BE583E42-83B3-4A3C-A445-0A8842BCA2EE}"/>
              </a:ext>
            </a:extLst>
          </p:cNvPr>
          <p:cNvSpPr txBox="1">
            <a:spLocks/>
          </p:cNvSpPr>
          <p:nvPr/>
        </p:nvSpPr>
        <p:spPr>
          <a:xfrm>
            <a:off x="1895228" y="2935094"/>
            <a:ext cx="3343308" cy="3276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following technology </a:t>
            </a:r>
          </a:p>
          <a:p>
            <a:pPr marL="0" indent="0"/>
            <a:r>
              <a:rPr lang="en-US" sz="2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stacks are used: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Java 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Java Swing (GUI)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(Backend)</a:t>
            </a:r>
          </a:p>
        </p:txBody>
      </p:sp>
      <p:sp>
        <p:nvSpPr>
          <p:cNvPr id="43" name="Google Shape;304;p37">
            <a:extLst>
              <a:ext uri="{FF2B5EF4-FFF2-40B4-BE49-F238E27FC236}">
                <a16:creationId xmlns:a16="http://schemas.microsoft.com/office/drawing/2014/main" id="{D3F89DFA-CD89-4D5A-892A-624F8A3EDFC9}"/>
              </a:ext>
            </a:extLst>
          </p:cNvPr>
          <p:cNvSpPr txBox="1">
            <a:spLocks/>
          </p:cNvSpPr>
          <p:nvPr/>
        </p:nvSpPr>
        <p:spPr>
          <a:xfrm>
            <a:off x="7767069" y="2319116"/>
            <a:ext cx="9061305" cy="6711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This project deals with management of Student and Teacher details in a university.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It handles the following functions: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Registration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Attendance Details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Examination Details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Fee Structure and Payment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Other Utilities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" name="Picture 6">
            <a:extLst>
              <a:ext uri="{FF2B5EF4-FFF2-40B4-BE49-F238E27FC236}">
                <a16:creationId xmlns:a16="http://schemas.microsoft.com/office/drawing/2014/main" id="{E8D8A99B-8F1E-4763-AAE5-C599584CD2AF}"/>
              </a:ext>
            </a:extLst>
          </p:cNvPr>
          <p:cNvGrpSpPr/>
          <p:nvPr/>
        </p:nvGrpSpPr>
        <p:grpSpPr>
          <a:xfrm>
            <a:off x="8462555" y="683127"/>
            <a:ext cx="977530" cy="1010444"/>
            <a:chOff x="6378626" y="915417"/>
            <a:chExt cx="977530" cy="1010444"/>
          </a:xfrm>
          <a:solidFill>
            <a:schemeClr val="bg1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50D985D-8C3A-488F-B2B7-47989294DCC9}"/>
                </a:ext>
              </a:extLst>
            </p:cNvPr>
            <p:cNvSpPr/>
            <p:nvPr/>
          </p:nvSpPr>
          <p:spPr>
            <a:xfrm>
              <a:off x="6378626" y="1391346"/>
              <a:ext cx="137021" cy="22920"/>
            </a:xfrm>
            <a:custGeom>
              <a:avLst/>
              <a:gdLst>
                <a:gd name="connsiteX0" fmla="*/ 125561 w 137021"/>
                <a:gd name="connsiteY0" fmla="*/ 22921 h 22920"/>
                <a:gd name="connsiteX1" fmla="*/ 11460 w 137021"/>
                <a:gd name="connsiteY1" fmla="*/ 22921 h 22920"/>
                <a:gd name="connsiteX2" fmla="*/ 0 w 137021"/>
                <a:gd name="connsiteY2" fmla="*/ 11460 h 22920"/>
                <a:gd name="connsiteX3" fmla="*/ 11460 w 137021"/>
                <a:gd name="connsiteY3" fmla="*/ 0 h 22920"/>
                <a:gd name="connsiteX4" fmla="*/ 125561 w 137021"/>
                <a:gd name="connsiteY4" fmla="*/ 0 h 22920"/>
                <a:gd name="connsiteX5" fmla="*/ 137021 w 137021"/>
                <a:gd name="connsiteY5" fmla="*/ 11460 h 22920"/>
                <a:gd name="connsiteX6" fmla="*/ 125561 w 137021"/>
                <a:gd name="connsiteY6" fmla="*/ 22921 h 2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021" h="22920">
                  <a:moveTo>
                    <a:pt x="125561" y="22921"/>
                  </a:moveTo>
                  <a:lnTo>
                    <a:pt x="11460" y="22921"/>
                  </a:lnTo>
                  <a:cubicBezTo>
                    <a:pt x="5134" y="22921"/>
                    <a:pt x="0" y="17787"/>
                    <a:pt x="0" y="11460"/>
                  </a:cubicBezTo>
                  <a:cubicBezTo>
                    <a:pt x="0" y="5134"/>
                    <a:pt x="5134" y="0"/>
                    <a:pt x="11460" y="0"/>
                  </a:cubicBezTo>
                  <a:lnTo>
                    <a:pt x="125561" y="0"/>
                  </a:lnTo>
                  <a:cubicBezTo>
                    <a:pt x="131887" y="0"/>
                    <a:pt x="137021" y="5134"/>
                    <a:pt x="137021" y="11460"/>
                  </a:cubicBezTo>
                  <a:cubicBezTo>
                    <a:pt x="137021" y="17787"/>
                    <a:pt x="131887" y="22921"/>
                    <a:pt x="125561" y="22921"/>
                  </a:cubicBezTo>
                </a:path>
              </a:pathLst>
            </a:custGeom>
            <a:grpFill/>
            <a:ln w="45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B41ACC9-26B8-4479-B365-4C8DE8E99BCA}"/>
                </a:ext>
              </a:extLst>
            </p:cNvPr>
            <p:cNvSpPr/>
            <p:nvPr/>
          </p:nvSpPr>
          <p:spPr>
            <a:xfrm>
              <a:off x="7219135" y="1394097"/>
              <a:ext cx="137021" cy="22920"/>
            </a:xfrm>
            <a:custGeom>
              <a:avLst/>
              <a:gdLst>
                <a:gd name="connsiteX0" fmla="*/ 125561 w 137021"/>
                <a:gd name="connsiteY0" fmla="*/ 22921 h 22920"/>
                <a:gd name="connsiteX1" fmla="*/ 11460 w 137021"/>
                <a:gd name="connsiteY1" fmla="*/ 22921 h 22920"/>
                <a:gd name="connsiteX2" fmla="*/ 0 w 137021"/>
                <a:gd name="connsiteY2" fmla="*/ 11460 h 22920"/>
                <a:gd name="connsiteX3" fmla="*/ 11460 w 137021"/>
                <a:gd name="connsiteY3" fmla="*/ 0 h 22920"/>
                <a:gd name="connsiteX4" fmla="*/ 125561 w 137021"/>
                <a:gd name="connsiteY4" fmla="*/ 0 h 22920"/>
                <a:gd name="connsiteX5" fmla="*/ 137021 w 137021"/>
                <a:gd name="connsiteY5" fmla="*/ 11460 h 22920"/>
                <a:gd name="connsiteX6" fmla="*/ 125561 w 137021"/>
                <a:gd name="connsiteY6" fmla="*/ 22921 h 2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021" h="22920">
                  <a:moveTo>
                    <a:pt x="125561" y="22921"/>
                  </a:moveTo>
                  <a:lnTo>
                    <a:pt x="11460" y="22921"/>
                  </a:lnTo>
                  <a:cubicBezTo>
                    <a:pt x="5134" y="22921"/>
                    <a:pt x="0" y="17787"/>
                    <a:pt x="0" y="11460"/>
                  </a:cubicBezTo>
                  <a:cubicBezTo>
                    <a:pt x="0" y="5180"/>
                    <a:pt x="5134" y="0"/>
                    <a:pt x="11460" y="0"/>
                  </a:cubicBezTo>
                  <a:lnTo>
                    <a:pt x="125561" y="0"/>
                  </a:lnTo>
                  <a:cubicBezTo>
                    <a:pt x="131887" y="0"/>
                    <a:pt x="137021" y="5180"/>
                    <a:pt x="137021" y="11460"/>
                  </a:cubicBezTo>
                  <a:cubicBezTo>
                    <a:pt x="137021" y="17787"/>
                    <a:pt x="131887" y="22921"/>
                    <a:pt x="125561" y="22921"/>
                  </a:cubicBezTo>
                </a:path>
              </a:pathLst>
            </a:custGeom>
            <a:grpFill/>
            <a:ln w="45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6784650-328A-49B0-84CE-BA79457CB8E7}"/>
                </a:ext>
              </a:extLst>
            </p:cNvPr>
            <p:cNvSpPr/>
            <p:nvPr/>
          </p:nvSpPr>
          <p:spPr>
            <a:xfrm>
              <a:off x="7176310" y="1167483"/>
              <a:ext cx="123357" cy="77078"/>
            </a:xfrm>
            <a:custGeom>
              <a:avLst/>
              <a:gdLst>
                <a:gd name="connsiteX0" fmla="*/ 11423 w 123357"/>
                <a:gd name="connsiteY0" fmla="*/ 77078 h 77078"/>
                <a:gd name="connsiteX1" fmla="*/ 1384 w 123357"/>
                <a:gd name="connsiteY1" fmla="*/ 71073 h 77078"/>
                <a:gd name="connsiteX2" fmla="*/ 6014 w 123357"/>
                <a:gd name="connsiteY2" fmla="*/ 55532 h 77078"/>
                <a:gd name="connsiteX3" fmla="*/ 106453 w 123357"/>
                <a:gd name="connsiteY3" fmla="*/ 1393 h 77078"/>
                <a:gd name="connsiteX4" fmla="*/ 121994 w 123357"/>
                <a:gd name="connsiteY4" fmla="*/ 6023 h 77078"/>
                <a:gd name="connsiteX5" fmla="*/ 117364 w 123357"/>
                <a:gd name="connsiteY5" fmla="*/ 21564 h 77078"/>
                <a:gd name="connsiteX6" fmla="*/ 16879 w 123357"/>
                <a:gd name="connsiteY6" fmla="*/ 75703 h 77078"/>
                <a:gd name="connsiteX7" fmla="*/ 11423 w 123357"/>
                <a:gd name="connsiteY7" fmla="*/ 77078 h 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357" h="77078">
                  <a:moveTo>
                    <a:pt x="11423" y="77078"/>
                  </a:moveTo>
                  <a:cubicBezTo>
                    <a:pt x="7389" y="77078"/>
                    <a:pt x="3401" y="74878"/>
                    <a:pt x="1384" y="71073"/>
                  </a:cubicBezTo>
                  <a:cubicBezTo>
                    <a:pt x="-1641" y="65480"/>
                    <a:pt x="467" y="58558"/>
                    <a:pt x="6014" y="55532"/>
                  </a:cubicBezTo>
                  <a:lnTo>
                    <a:pt x="106453" y="1393"/>
                  </a:lnTo>
                  <a:cubicBezTo>
                    <a:pt x="112046" y="-1632"/>
                    <a:pt x="118968" y="431"/>
                    <a:pt x="121994" y="6023"/>
                  </a:cubicBezTo>
                  <a:cubicBezTo>
                    <a:pt x="124974" y="11570"/>
                    <a:pt x="122911" y="18538"/>
                    <a:pt x="117364" y="21564"/>
                  </a:cubicBezTo>
                  <a:lnTo>
                    <a:pt x="16879" y="75703"/>
                  </a:lnTo>
                  <a:cubicBezTo>
                    <a:pt x="15137" y="76665"/>
                    <a:pt x="13303" y="77078"/>
                    <a:pt x="11423" y="77078"/>
                  </a:cubicBezTo>
                </a:path>
              </a:pathLst>
            </a:custGeom>
            <a:grpFill/>
            <a:ln w="45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0A28760-7B52-40AB-8B3F-9CEB23A52434}"/>
                </a:ext>
              </a:extLst>
            </p:cNvPr>
            <p:cNvSpPr/>
            <p:nvPr/>
          </p:nvSpPr>
          <p:spPr>
            <a:xfrm>
              <a:off x="7028838" y="972758"/>
              <a:ext cx="76862" cy="123505"/>
            </a:xfrm>
            <a:custGeom>
              <a:avLst/>
              <a:gdLst>
                <a:gd name="connsiteX0" fmla="*/ 11468 w 76862"/>
                <a:gd name="connsiteY0" fmla="*/ 123505 h 123505"/>
                <a:gd name="connsiteX1" fmla="*/ 6059 w 76862"/>
                <a:gd name="connsiteY1" fmla="*/ 122130 h 123505"/>
                <a:gd name="connsiteX2" fmla="*/ 1383 w 76862"/>
                <a:gd name="connsiteY2" fmla="*/ 106590 h 123505"/>
                <a:gd name="connsiteX3" fmla="*/ 55293 w 76862"/>
                <a:gd name="connsiteY3" fmla="*/ 6059 h 123505"/>
                <a:gd name="connsiteX4" fmla="*/ 70833 w 76862"/>
                <a:gd name="connsiteY4" fmla="*/ 1383 h 123505"/>
                <a:gd name="connsiteX5" fmla="*/ 75509 w 76862"/>
                <a:gd name="connsiteY5" fmla="*/ 16877 h 123505"/>
                <a:gd name="connsiteX6" fmla="*/ 21553 w 76862"/>
                <a:gd name="connsiteY6" fmla="*/ 117454 h 123505"/>
                <a:gd name="connsiteX7" fmla="*/ 11468 w 76862"/>
                <a:gd name="connsiteY7" fmla="*/ 123505 h 12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862" h="123505">
                  <a:moveTo>
                    <a:pt x="11468" y="123505"/>
                  </a:moveTo>
                  <a:cubicBezTo>
                    <a:pt x="9634" y="123505"/>
                    <a:pt x="7801" y="123047"/>
                    <a:pt x="6059" y="122130"/>
                  </a:cubicBezTo>
                  <a:cubicBezTo>
                    <a:pt x="466" y="119150"/>
                    <a:pt x="-1643" y="112182"/>
                    <a:pt x="1383" y="106590"/>
                  </a:cubicBezTo>
                  <a:lnTo>
                    <a:pt x="55293" y="6059"/>
                  </a:lnTo>
                  <a:cubicBezTo>
                    <a:pt x="58272" y="466"/>
                    <a:pt x="65240" y="-1643"/>
                    <a:pt x="70833" y="1383"/>
                  </a:cubicBezTo>
                  <a:cubicBezTo>
                    <a:pt x="76380" y="4362"/>
                    <a:pt x="78489" y="11330"/>
                    <a:pt x="75509" y="16877"/>
                  </a:cubicBezTo>
                  <a:lnTo>
                    <a:pt x="21553" y="117454"/>
                  </a:lnTo>
                  <a:cubicBezTo>
                    <a:pt x="19490" y="121305"/>
                    <a:pt x="15548" y="123505"/>
                    <a:pt x="11468" y="123505"/>
                  </a:cubicBezTo>
                </a:path>
              </a:pathLst>
            </a:custGeom>
            <a:grpFill/>
            <a:ln w="45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DC6F70A-0C11-4686-B7CD-A0DBA37735C9}"/>
                </a:ext>
              </a:extLst>
            </p:cNvPr>
            <p:cNvSpPr/>
            <p:nvPr/>
          </p:nvSpPr>
          <p:spPr>
            <a:xfrm>
              <a:off x="6417237" y="1157042"/>
              <a:ext cx="123380" cy="77067"/>
            </a:xfrm>
            <a:custGeom>
              <a:avLst/>
              <a:gdLst>
                <a:gd name="connsiteX0" fmla="*/ 111887 w 123380"/>
                <a:gd name="connsiteY0" fmla="*/ 77068 h 77067"/>
                <a:gd name="connsiteX1" fmla="*/ 106478 w 123380"/>
                <a:gd name="connsiteY1" fmla="*/ 75692 h 77067"/>
                <a:gd name="connsiteX2" fmla="*/ 6038 w 123380"/>
                <a:gd name="connsiteY2" fmla="*/ 21553 h 77067"/>
                <a:gd name="connsiteX3" fmla="*/ 1362 w 123380"/>
                <a:gd name="connsiteY3" fmla="*/ 6059 h 77067"/>
                <a:gd name="connsiteX4" fmla="*/ 16903 w 123380"/>
                <a:gd name="connsiteY4" fmla="*/ 1383 h 77067"/>
                <a:gd name="connsiteX5" fmla="*/ 117342 w 123380"/>
                <a:gd name="connsiteY5" fmla="*/ 55522 h 77067"/>
                <a:gd name="connsiteX6" fmla="*/ 122018 w 123380"/>
                <a:gd name="connsiteY6" fmla="*/ 71062 h 77067"/>
                <a:gd name="connsiteX7" fmla="*/ 111887 w 123380"/>
                <a:gd name="connsiteY7" fmla="*/ 77068 h 7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380" h="77067">
                  <a:moveTo>
                    <a:pt x="111887" y="77068"/>
                  </a:moveTo>
                  <a:cubicBezTo>
                    <a:pt x="110053" y="77068"/>
                    <a:pt x="108220" y="76609"/>
                    <a:pt x="106478" y="75692"/>
                  </a:cubicBezTo>
                  <a:lnTo>
                    <a:pt x="6038" y="21553"/>
                  </a:lnTo>
                  <a:cubicBezTo>
                    <a:pt x="446" y="18573"/>
                    <a:pt x="-1617" y="11605"/>
                    <a:pt x="1362" y="6059"/>
                  </a:cubicBezTo>
                  <a:cubicBezTo>
                    <a:pt x="4388" y="466"/>
                    <a:pt x="11310" y="-1643"/>
                    <a:pt x="16903" y="1383"/>
                  </a:cubicBezTo>
                  <a:lnTo>
                    <a:pt x="117342" y="55522"/>
                  </a:lnTo>
                  <a:cubicBezTo>
                    <a:pt x="122935" y="58547"/>
                    <a:pt x="124998" y="65470"/>
                    <a:pt x="122018" y="71062"/>
                  </a:cubicBezTo>
                  <a:cubicBezTo>
                    <a:pt x="119909" y="74913"/>
                    <a:pt x="115967" y="77068"/>
                    <a:pt x="111887" y="77068"/>
                  </a:cubicBezTo>
                </a:path>
              </a:pathLst>
            </a:custGeom>
            <a:grpFill/>
            <a:ln w="45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2042E2-2AC4-4C0B-88A7-4A5DBE7DB0E9}"/>
                </a:ext>
              </a:extLst>
            </p:cNvPr>
            <p:cNvSpPr/>
            <p:nvPr/>
          </p:nvSpPr>
          <p:spPr>
            <a:xfrm>
              <a:off x="6611220" y="962326"/>
              <a:ext cx="76860" cy="123484"/>
            </a:xfrm>
            <a:custGeom>
              <a:avLst/>
              <a:gdLst>
                <a:gd name="connsiteX0" fmla="*/ 65378 w 76860"/>
                <a:gd name="connsiteY0" fmla="*/ 123485 h 123484"/>
                <a:gd name="connsiteX1" fmla="*/ 55293 w 76860"/>
                <a:gd name="connsiteY1" fmla="*/ 117434 h 123484"/>
                <a:gd name="connsiteX2" fmla="*/ 1383 w 76860"/>
                <a:gd name="connsiteY2" fmla="*/ 16903 h 123484"/>
                <a:gd name="connsiteX3" fmla="*/ 6059 w 76860"/>
                <a:gd name="connsiteY3" fmla="*/ 1362 h 123484"/>
                <a:gd name="connsiteX4" fmla="*/ 21553 w 76860"/>
                <a:gd name="connsiteY4" fmla="*/ 6038 h 123484"/>
                <a:gd name="connsiteX5" fmla="*/ 75509 w 76860"/>
                <a:gd name="connsiteY5" fmla="*/ 106615 h 123484"/>
                <a:gd name="connsiteX6" fmla="*/ 70787 w 76860"/>
                <a:gd name="connsiteY6" fmla="*/ 122156 h 123484"/>
                <a:gd name="connsiteX7" fmla="*/ 65378 w 76860"/>
                <a:gd name="connsiteY7" fmla="*/ 123485 h 12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860" h="123484">
                  <a:moveTo>
                    <a:pt x="65378" y="123485"/>
                  </a:moveTo>
                  <a:cubicBezTo>
                    <a:pt x="61298" y="123485"/>
                    <a:pt x="57356" y="121285"/>
                    <a:pt x="55293" y="117434"/>
                  </a:cubicBezTo>
                  <a:lnTo>
                    <a:pt x="1383" y="16903"/>
                  </a:lnTo>
                  <a:cubicBezTo>
                    <a:pt x="-1643" y="11310"/>
                    <a:pt x="466" y="4342"/>
                    <a:pt x="6059" y="1362"/>
                  </a:cubicBezTo>
                  <a:cubicBezTo>
                    <a:pt x="11605" y="-1617"/>
                    <a:pt x="18573" y="446"/>
                    <a:pt x="21553" y="6038"/>
                  </a:cubicBezTo>
                  <a:lnTo>
                    <a:pt x="75509" y="106615"/>
                  </a:lnTo>
                  <a:cubicBezTo>
                    <a:pt x="78489" y="112208"/>
                    <a:pt x="76380" y="119130"/>
                    <a:pt x="70787" y="122156"/>
                  </a:cubicBezTo>
                  <a:cubicBezTo>
                    <a:pt x="69091" y="123072"/>
                    <a:pt x="67257" y="123485"/>
                    <a:pt x="65378" y="123485"/>
                  </a:cubicBezTo>
                </a:path>
              </a:pathLst>
            </a:custGeom>
            <a:grpFill/>
            <a:ln w="45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DC3AE8-7AD1-4B4C-8461-4F81692135A5}"/>
                </a:ext>
              </a:extLst>
            </p:cNvPr>
            <p:cNvSpPr/>
            <p:nvPr/>
          </p:nvSpPr>
          <p:spPr>
            <a:xfrm>
              <a:off x="6858360" y="915417"/>
              <a:ext cx="23242" cy="137021"/>
            </a:xfrm>
            <a:custGeom>
              <a:avLst/>
              <a:gdLst>
                <a:gd name="connsiteX0" fmla="*/ 11460 w 23242"/>
                <a:gd name="connsiteY0" fmla="*/ 137021 h 137021"/>
                <a:gd name="connsiteX1" fmla="*/ 0 w 23242"/>
                <a:gd name="connsiteY1" fmla="*/ 125561 h 137021"/>
                <a:gd name="connsiteX2" fmla="*/ 321 w 23242"/>
                <a:gd name="connsiteY2" fmla="*/ 11415 h 137021"/>
                <a:gd name="connsiteX3" fmla="*/ 11781 w 23242"/>
                <a:gd name="connsiteY3" fmla="*/ 0 h 137021"/>
                <a:gd name="connsiteX4" fmla="*/ 11827 w 23242"/>
                <a:gd name="connsiteY4" fmla="*/ 0 h 137021"/>
                <a:gd name="connsiteX5" fmla="*/ 23242 w 23242"/>
                <a:gd name="connsiteY5" fmla="*/ 11506 h 137021"/>
                <a:gd name="connsiteX6" fmla="*/ 22921 w 23242"/>
                <a:gd name="connsiteY6" fmla="*/ 125606 h 137021"/>
                <a:gd name="connsiteX7" fmla="*/ 11460 w 23242"/>
                <a:gd name="connsiteY7" fmla="*/ 137021 h 13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2" h="137021">
                  <a:moveTo>
                    <a:pt x="11460" y="137021"/>
                  </a:moveTo>
                  <a:cubicBezTo>
                    <a:pt x="5134" y="137021"/>
                    <a:pt x="0" y="131887"/>
                    <a:pt x="0" y="125561"/>
                  </a:cubicBezTo>
                  <a:lnTo>
                    <a:pt x="321" y="11415"/>
                  </a:lnTo>
                  <a:cubicBezTo>
                    <a:pt x="367" y="5134"/>
                    <a:pt x="5455" y="0"/>
                    <a:pt x="11781" y="0"/>
                  </a:cubicBezTo>
                  <a:lnTo>
                    <a:pt x="11827" y="0"/>
                  </a:lnTo>
                  <a:cubicBezTo>
                    <a:pt x="18153" y="46"/>
                    <a:pt x="23288" y="5180"/>
                    <a:pt x="23242" y="11506"/>
                  </a:cubicBezTo>
                  <a:lnTo>
                    <a:pt x="22921" y="125606"/>
                  </a:lnTo>
                  <a:cubicBezTo>
                    <a:pt x="22921" y="131933"/>
                    <a:pt x="17787" y="137021"/>
                    <a:pt x="11460" y="137021"/>
                  </a:cubicBezTo>
                </a:path>
              </a:pathLst>
            </a:custGeom>
            <a:grpFill/>
            <a:ln w="45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FD838AF-3B3C-4A9D-BED5-86282E8B968D}"/>
                </a:ext>
              </a:extLst>
            </p:cNvPr>
            <p:cNvSpPr/>
            <p:nvPr/>
          </p:nvSpPr>
          <p:spPr>
            <a:xfrm>
              <a:off x="6665549" y="1291071"/>
              <a:ext cx="411117" cy="475765"/>
            </a:xfrm>
            <a:custGeom>
              <a:avLst/>
              <a:gdLst>
                <a:gd name="connsiteX0" fmla="*/ 289583 w 411117"/>
                <a:gd name="connsiteY0" fmla="*/ 96379 h 475765"/>
                <a:gd name="connsiteX1" fmla="*/ 273767 w 411117"/>
                <a:gd name="connsiteY1" fmla="*/ 132823 h 475765"/>
                <a:gd name="connsiteX2" fmla="*/ 263499 w 411117"/>
                <a:gd name="connsiteY2" fmla="*/ 122967 h 475765"/>
                <a:gd name="connsiteX3" fmla="*/ 248279 w 411117"/>
                <a:gd name="connsiteY3" fmla="*/ 55809 h 475765"/>
                <a:gd name="connsiteX4" fmla="*/ 261803 w 411117"/>
                <a:gd name="connsiteY4" fmla="*/ 23262 h 475765"/>
                <a:gd name="connsiteX5" fmla="*/ 261849 w 411117"/>
                <a:gd name="connsiteY5" fmla="*/ 23262 h 475765"/>
                <a:gd name="connsiteX6" fmla="*/ 289583 w 411117"/>
                <a:gd name="connsiteY6" fmla="*/ 96379 h 475765"/>
                <a:gd name="connsiteX7" fmla="*/ 147061 w 411117"/>
                <a:gd name="connsiteY7" fmla="*/ 121225 h 475765"/>
                <a:gd name="connsiteX8" fmla="*/ 139589 w 411117"/>
                <a:gd name="connsiteY8" fmla="*/ 129431 h 475765"/>
                <a:gd name="connsiteX9" fmla="*/ 121114 w 411117"/>
                <a:gd name="connsiteY9" fmla="*/ 86798 h 475765"/>
                <a:gd name="connsiteX10" fmla="*/ 139222 w 411117"/>
                <a:gd name="connsiteY10" fmla="*/ 22986 h 475765"/>
                <a:gd name="connsiteX11" fmla="*/ 139268 w 411117"/>
                <a:gd name="connsiteY11" fmla="*/ 22986 h 475765"/>
                <a:gd name="connsiteX12" fmla="*/ 156092 w 411117"/>
                <a:gd name="connsiteY12" fmla="*/ 56222 h 475765"/>
                <a:gd name="connsiteX13" fmla="*/ 147061 w 411117"/>
                <a:gd name="connsiteY13" fmla="*/ 121225 h 475765"/>
                <a:gd name="connsiteX14" fmla="*/ 399236 w 411117"/>
                <a:gd name="connsiteY14" fmla="*/ 165692 h 475765"/>
                <a:gd name="connsiteX15" fmla="*/ 331574 w 411117"/>
                <a:gd name="connsiteY15" fmla="*/ 158541 h 475765"/>
                <a:gd name="connsiteX16" fmla="*/ 324285 w 411117"/>
                <a:gd name="connsiteY16" fmla="*/ 156753 h 475765"/>
                <a:gd name="connsiteX17" fmla="*/ 293709 w 411117"/>
                <a:gd name="connsiteY17" fmla="*/ 145430 h 475765"/>
                <a:gd name="connsiteX18" fmla="*/ 312458 w 411117"/>
                <a:gd name="connsiteY18" fmla="*/ 97709 h 475765"/>
                <a:gd name="connsiteX19" fmla="*/ 264507 w 411117"/>
                <a:gd name="connsiteY19" fmla="*/ 524 h 475765"/>
                <a:gd name="connsiteX20" fmla="*/ 225679 w 411117"/>
                <a:gd name="connsiteY20" fmla="*/ 51821 h 475765"/>
                <a:gd name="connsiteX21" fmla="*/ 246217 w 411117"/>
                <a:gd name="connsiteY21" fmla="*/ 138049 h 475765"/>
                <a:gd name="connsiteX22" fmla="*/ 249700 w 411117"/>
                <a:gd name="connsiteY22" fmla="*/ 141808 h 475765"/>
                <a:gd name="connsiteX23" fmla="*/ 241770 w 411117"/>
                <a:gd name="connsiteY23" fmla="*/ 142221 h 475765"/>
                <a:gd name="connsiteX24" fmla="*/ 176720 w 411117"/>
                <a:gd name="connsiteY24" fmla="*/ 141992 h 475765"/>
                <a:gd name="connsiteX25" fmla="*/ 160997 w 411117"/>
                <a:gd name="connsiteY25" fmla="*/ 140296 h 475765"/>
                <a:gd name="connsiteX26" fmla="*/ 165214 w 411117"/>
                <a:gd name="connsiteY26" fmla="*/ 135299 h 475765"/>
                <a:gd name="connsiteX27" fmla="*/ 178233 w 411117"/>
                <a:gd name="connsiteY27" fmla="*/ 50262 h 475765"/>
                <a:gd name="connsiteX28" fmla="*/ 135188 w 411117"/>
                <a:gd name="connsiteY28" fmla="*/ 386 h 475765"/>
                <a:gd name="connsiteX29" fmla="*/ 98285 w 411117"/>
                <a:gd name="connsiteY29" fmla="*/ 88815 h 475765"/>
                <a:gd name="connsiteX30" fmla="*/ 120610 w 411117"/>
                <a:gd name="connsiteY30" fmla="*/ 143138 h 475765"/>
                <a:gd name="connsiteX31" fmla="*/ 11552 w 411117"/>
                <a:gd name="connsiteY31" fmla="*/ 167251 h 475765"/>
                <a:gd name="connsiteX32" fmla="*/ 0 w 411117"/>
                <a:gd name="connsiteY32" fmla="*/ 178619 h 475765"/>
                <a:gd name="connsiteX33" fmla="*/ 11323 w 411117"/>
                <a:gd name="connsiteY33" fmla="*/ 190171 h 475765"/>
                <a:gd name="connsiteX34" fmla="*/ 12286 w 411117"/>
                <a:gd name="connsiteY34" fmla="*/ 190171 h 475765"/>
                <a:gd name="connsiteX35" fmla="*/ 74447 w 411117"/>
                <a:gd name="connsiteY35" fmla="*/ 183387 h 475765"/>
                <a:gd name="connsiteX36" fmla="*/ 151416 w 411117"/>
                <a:gd name="connsiteY36" fmla="*/ 467331 h 475765"/>
                <a:gd name="connsiteX37" fmla="*/ 162464 w 411117"/>
                <a:gd name="connsiteY37" fmla="*/ 475766 h 475765"/>
                <a:gd name="connsiteX38" fmla="*/ 165443 w 411117"/>
                <a:gd name="connsiteY38" fmla="*/ 475353 h 475765"/>
                <a:gd name="connsiteX39" fmla="*/ 173511 w 411117"/>
                <a:gd name="connsiteY39" fmla="*/ 461326 h 475765"/>
                <a:gd name="connsiteX40" fmla="*/ 96635 w 411117"/>
                <a:gd name="connsiteY40" fmla="*/ 177702 h 475765"/>
                <a:gd name="connsiteX41" fmla="*/ 140826 w 411117"/>
                <a:gd name="connsiteY41" fmla="*/ 157532 h 475765"/>
                <a:gd name="connsiteX42" fmla="*/ 176675 w 411117"/>
                <a:gd name="connsiteY42" fmla="*/ 164913 h 475765"/>
                <a:gd name="connsiteX43" fmla="*/ 241724 w 411117"/>
                <a:gd name="connsiteY43" fmla="*/ 165142 h 475765"/>
                <a:gd name="connsiteX44" fmla="*/ 272301 w 411117"/>
                <a:gd name="connsiteY44" fmla="*/ 159687 h 475765"/>
                <a:gd name="connsiteX45" fmla="*/ 311129 w 411117"/>
                <a:gd name="connsiteY45" fmla="*/ 176740 h 475765"/>
                <a:gd name="connsiteX46" fmla="*/ 234481 w 411117"/>
                <a:gd name="connsiteY46" fmla="*/ 459629 h 475765"/>
                <a:gd name="connsiteX47" fmla="*/ 242549 w 411117"/>
                <a:gd name="connsiteY47" fmla="*/ 473703 h 475765"/>
                <a:gd name="connsiteX48" fmla="*/ 245529 w 411117"/>
                <a:gd name="connsiteY48" fmla="*/ 474115 h 475765"/>
                <a:gd name="connsiteX49" fmla="*/ 256623 w 411117"/>
                <a:gd name="connsiteY49" fmla="*/ 465635 h 475765"/>
                <a:gd name="connsiteX50" fmla="*/ 333362 w 411117"/>
                <a:gd name="connsiteY50" fmla="*/ 182424 h 475765"/>
                <a:gd name="connsiteX51" fmla="*/ 400062 w 411117"/>
                <a:gd name="connsiteY51" fmla="*/ 188567 h 475765"/>
                <a:gd name="connsiteX52" fmla="*/ 411109 w 411117"/>
                <a:gd name="connsiteY52" fmla="*/ 176694 h 475765"/>
                <a:gd name="connsiteX53" fmla="*/ 399236 w 411117"/>
                <a:gd name="connsiteY53" fmla="*/ 165692 h 47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11117" h="475765">
                  <a:moveTo>
                    <a:pt x="289583" y="96379"/>
                  </a:moveTo>
                  <a:cubicBezTo>
                    <a:pt x="288574" y="113066"/>
                    <a:pt x="283303" y="125214"/>
                    <a:pt x="273767" y="132823"/>
                  </a:cubicBezTo>
                  <a:cubicBezTo>
                    <a:pt x="270054" y="129844"/>
                    <a:pt x="266616" y="126543"/>
                    <a:pt x="263499" y="122967"/>
                  </a:cubicBezTo>
                  <a:cubicBezTo>
                    <a:pt x="248371" y="105593"/>
                    <a:pt x="243374" y="83589"/>
                    <a:pt x="248279" y="55809"/>
                  </a:cubicBezTo>
                  <a:cubicBezTo>
                    <a:pt x="253047" y="28763"/>
                    <a:pt x="260107" y="23262"/>
                    <a:pt x="261803" y="23262"/>
                  </a:cubicBezTo>
                  <a:lnTo>
                    <a:pt x="261849" y="23262"/>
                  </a:lnTo>
                  <a:cubicBezTo>
                    <a:pt x="271796" y="24453"/>
                    <a:pt x="291646" y="60531"/>
                    <a:pt x="289583" y="96379"/>
                  </a:cubicBezTo>
                  <a:close/>
                  <a:moveTo>
                    <a:pt x="147061" y="121225"/>
                  </a:moveTo>
                  <a:cubicBezTo>
                    <a:pt x="144815" y="124159"/>
                    <a:pt x="142293" y="126864"/>
                    <a:pt x="139589" y="129431"/>
                  </a:cubicBezTo>
                  <a:cubicBezTo>
                    <a:pt x="126294" y="117466"/>
                    <a:pt x="122214" y="99496"/>
                    <a:pt x="121114" y="86798"/>
                  </a:cubicBezTo>
                  <a:cubicBezTo>
                    <a:pt x="118043" y="52325"/>
                    <a:pt x="132254" y="24224"/>
                    <a:pt x="139222" y="22986"/>
                  </a:cubicBezTo>
                  <a:lnTo>
                    <a:pt x="139268" y="22986"/>
                  </a:lnTo>
                  <a:cubicBezTo>
                    <a:pt x="140689" y="22986"/>
                    <a:pt x="148619" y="28533"/>
                    <a:pt x="156092" y="56222"/>
                  </a:cubicBezTo>
                  <a:cubicBezTo>
                    <a:pt x="163289" y="82810"/>
                    <a:pt x="160355" y="104081"/>
                    <a:pt x="147061" y="121225"/>
                  </a:cubicBezTo>
                  <a:close/>
                  <a:moveTo>
                    <a:pt x="399236" y="165692"/>
                  </a:moveTo>
                  <a:cubicBezTo>
                    <a:pt x="398686" y="165692"/>
                    <a:pt x="366368" y="166655"/>
                    <a:pt x="331574" y="158541"/>
                  </a:cubicBezTo>
                  <a:cubicBezTo>
                    <a:pt x="330199" y="158266"/>
                    <a:pt x="325890" y="157303"/>
                    <a:pt x="324285" y="156753"/>
                  </a:cubicBezTo>
                  <a:cubicBezTo>
                    <a:pt x="313879" y="153911"/>
                    <a:pt x="303427" y="150243"/>
                    <a:pt x="293709" y="145430"/>
                  </a:cubicBezTo>
                  <a:cubicBezTo>
                    <a:pt x="304757" y="133924"/>
                    <a:pt x="311312" y="117696"/>
                    <a:pt x="312458" y="97709"/>
                  </a:cubicBezTo>
                  <a:cubicBezTo>
                    <a:pt x="314842" y="56772"/>
                    <a:pt x="293159" y="3870"/>
                    <a:pt x="264507" y="524"/>
                  </a:cubicBezTo>
                  <a:cubicBezTo>
                    <a:pt x="251167" y="-1035"/>
                    <a:pt x="233656" y="6621"/>
                    <a:pt x="225679" y="51821"/>
                  </a:cubicBezTo>
                  <a:cubicBezTo>
                    <a:pt x="219582" y="86386"/>
                    <a:pt x="226505" y="115403"/>
                    <a:pt x="246217" y="138049"/>
                  </a:cubicBezTo>
                  <a:cubicBezTo>
                    <a:pt x="247317" y="139333"/>
                    <a:pt x="248509" y="140616"/>
                    <a:pt x="249700" y="141808"/>
                  </a:cubicBezTo>
                  <a:cubicBezTo>
                    <a:pt x="247179" y="142083"/>
                    <a:pt x="244520" y="142221"/>
                    <a:pt x="241770" y="142221"/>
                  </a:cubicBezTo>
                  <a:lnTo>
                    <a:pt x="176720" y="141992"/>
                  </a:lnTo>
                  <a:cubicBezTo>
                    <a:pt x="170898" y="141992"/>
                    <a:pt x="165673" y="141396"/>
                    <a:pt x="160997" y="140296"/>
                  </a:cubicBezTo>
                  <a:cubicBezTo>
                    <a:pt x="162418" y="138691"/>
                    <a:pt x="163839" y="136995"/>
                    <a:pt x="165214" y="135299"/>
                  </a:cubicBezTo>
                  <a:cubicBezTo>
                    <a:pt x="182909" y="112378"/>
                    <a:pt x="187310" y="83773"/>
                    <a:pt x="178233" y="50262"/>
                  </a:cubicBezTo>
                  <a:cubicBezTo>
                    <a:pt x="165993" y="4925"/>
                    <a:pt x="148161" y="-1906"/>
                    <a:pt x="135188" y="386"/>
                  </a:cubicBezTo>
                  <a:cubicBezTo>
                    <a:pt x="109241" y="5016"/>
                    <a:pt x="94893" y="50675"/>
                    <a:pt x="98285" y="88815"/>
                  </a:cubicBezTo>
                  <a:cubicBezTo>
                    <a:pt x="100302" y="111644"/>
                    <a:pt x="108095" y="130119"/>
                    <a:pt x="120610" y="143138"/>
                  </a:cubicBezTo>
                  <a:cubicBezTo>
                    <a:pt x="76969" y="167480"/>
                    <a:pt x="12561" y="167296"/>
                    <a:pt x="11552" y="167251"/>
                  </a:cubicBezTo>
                  <a:cubicBezTo>
                    <a:pt x="5410" y="167113"/>
                    <a:pt x="92" y="172293"/>
                    <a:pt x="0" y="178619"/>
                  </a:cubicBezTo>
                  <a:cubicBezTo>
                    <a:pt x="-46" y="184945"/>
                    <a:pt x="4997" y="190126"/>
                    <a:pt x="11323" y="190171"/>
                  </a:cubicBezTo>
                  <a:lnTo>
                    <a:pt x="12286" y="190171"/>
                  </a:lnTo>
                  <a:cubicBezTo>
                    <a:pt x="17833" y="190171"/>
                    <a:pt x="44100" y="189805"/>
                    <a:pt x="74447" y="183387"/>
                  </a:cubicBezTo>
                  <a:lnTo>
                    <a:pt x="151416" y="467331"/>
                  </a:lnTo>
                  <a:cubicBezTo>
                    <a:pt x="152745" y="472419"/>
                    <a:pt x="157421" y="475766"/>
                    <a:pt x="162464" y="475766"/>
                  </a:cubicBezTo>
                  <a:cubicBezTo>
                    <a:pt x="163426" y="475766"/>
                    <a:pt x="164435" y="475674"/>
                    <a:pt x="165443" y="475353"/>
                  </a:cubicBezTo>
                  <a:cubicBezTo>
                    <a:pt x="171540" y="473703"/>
                    <a:pt x="175162" y="467423"/>
                    <a:pt x="173511" y="461326"/>
                  </a:cubicBezTo>
                  <a:lnTo>
                    <a:pt x="96635" y="177702"/>
                  </a:lnTo>
                  <a:cubicBezTo>
                    <a:pt x="111992" y="172981"/>
                    <a:pt x="127395" y="166471"/>
                    <a:pt x="140826" y="157532"/>
                  </a:cubicBezTo>
                  <a:cubicBezTo>
                    <a:pt x="151187" y="162391"/>
                    <a:pt x="163243" y="164913"/>
                    <a:pt x="176675" y="164913"/>
                  </a:cubicBezTo>
                  <a:lnTo>
                    <a:pt x="241724" y="165142"/>
                  </a:lnTo>
                  <a:cubicBezTo>
                    <a:pt x="253139" y="165142"/>
                    <a:pt x="263361" y="163262"/>
                    <a:pt x="272301" y="159687"/>
                  </a:cubicBezTo>
                  <a:cubicBezTo>
                    <a:pt x="284403" y="167113"/>
                    <a:pt x="297743" y="172614"/>
                    <a:pt x="311129" y="176740"/>
                  </a:cubicBezTo>
                  <a:lnTo>
                    <a:pt x="234481" y="459629"/>
                  </a:lnTo>
                  <a:cubicBezTo>
                    <a:pt x="232831" y="465772"/>
                    <a:pt x="236406" y="472053"/>
                    <a:pt x="242549" y="473703"/>
                  </a:cubicBezTo>
                  <a:cubicBezTo>
                    <a:pt x="243558" y="473978"/>
                    <a:pt x="244520" y="474115"/>
                    <a:pt x="245529" y="474115"/>
                  </a:cubicBezTo>
                  <a:cubicBezTo>
                    <a:pt x="250571" y="474115"/>
                    <a:pt x="255202" y="470769"/>
                    <a:pt x="256623" y="465635"/>
                  </a:cubicBezTo>
                  <a:lnTo>
                    <a:pt x="333362" y="182424"/>
                  </a:lnTo>
                  <a:cubicBezTo>
                    <a:pt x="367881" y="189576"/>
                    <a:pt x="397769" y="188659"/>
                    <a:pt x="400062" y="188567"/>
                  </a:cubicBezTo>
                  <a:cubicBezTo>
                    <a:pt x="406388" y="188338"/>
                    <a:pt x="411339" y="183020"/>
                    <a:pt x="411109" y="176694"/>
                  </a:cubicBezTo>
                  <a:cubicBezTo>
                    <a:pt x="410880" y="170414"/>
                    <a:pt x="405471" y="165417"/>
                    <a:pt x="399236" y="165692"/>
                  </a:cubicBezTo>
                </a:path>
              </a:pathLst>
            </a:custGeom>
            <a:grpFill/>
            <a:ln w="45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5755DD5-1A7D-464C-90B4-D246C0A94E19}"/>
                </a:ext>
              </a:extLst>
            </p:cNvPr>
            <p:cNvSpPr/>
            <p:nvPr/>
          </p:nvSpPr>
          <p:spPr>
            <a:xfrm>
              <a:off x="6729086" y="1870485"/>
              <a:ext cx="276884" cy="55376"/>
            </a:xfrm>
            <a:custGeom>
              <a:avLst/>
              <a:gdLst>
                <a:gd name="connsiteX0" fmla="*/ 253689 w 276884"/>
                <a:gd name="connsiteY0" fmla="*/ 0 h 55376"/>
                <a:gd name="connsiteX1" fmla="*/ 231639 w 276884"/>
                <a:gd name="connsiteY1" fmla="*/ 32456 h 55376"/>
                <a:gd name="connsiteX2" fmla="*/ 45200 w 276884"/>
                <a:gd name="connsiteY2" fmla="*/ 32456 h 55376"/>
                <a:gd name="connsiteX3" fmla="*/ 23196 w 276884"/>
                <a:gd name="connsiteY3" fmla="*/ 0 h 55376"/>
                <a:gd name="connsiteX4" fmla="*/ 0 w 276884"/>
                <a:gd name="connsiteY4" fmla="*/ 0 h 55376"/>
                <a:gd name="connsiteX5" fmla="*/ 45200 w 276884"/>
                <a:gd name="connsiteY5" fmla="*/ 55377 h 55376"/>
                <a:gd name="connsiteX6" fmla="*/ 231639 w 276884"/>
                <a:gd name="connsiteY6" fmla="*/ 55377 h 55376"/>
                <a:gd name="connsiteX7" fmla="*/ 276884 w 276884"/>
                <a:gd name="connsiteY7" fmla="*/ 0 h 55376"/>
                <a:gd name="connsiteX8" fmla="*/ 253689 w 276884"/>
                <a:gd name="connsiteY8" fmla="*/ 0 h 5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4" h="55376">
                  <a:moveTo>
                    <a:pt x="253689" y="0"/>
                  </a:moveTo>
                  <a:cubicBezTo>
                    <a:pt x="249975" y="19620"/>
                    <a:pt x="240119" y="32456"/>
                    <a:pt x="231639" y="32456"/>
                  </a:cubicBezTo>
                  <a:lnTo>
                    <a:pt x="45200" y="32456"/>
                  </a:lnTo>
                  <a:cubicBezTo>
                    <a:pt x="36765" y="32456"/>
                    <a:pt x="26909" y="19620"/>
                    <a:pt x="23196" y="0"/>
                  </a:cubicBezTo>
                  <a:lnTo>
                    <a:pt x="0" y="0"/>
                  </a:lnTo>
                  <a:cubicBezTo>
                    <a:pt x="4768" y="32227"/>
                    <a:pt x="23058" y="55377"/>
                    <a:pt x="45200" y="55377"/>
                  </a:cubicBezTo>
                  <a:lnTo>
                    <a:pt x="231639" y="55377"/>
                  </a:lnTo>
                  <a:cubicBezTo>
                    <a:pt x="253826" y="55377"/>
                    <a:pt x="272117" y="32227"/>
                    <a:pt x="276884" y="0"/>
                  </a:cubicBezTo>
                  <a:lnTo>
                    <a:pt x="253689" y="0"/>
                  </a:lnTo>
                </a:path>
              </a:pathLst>
            </a:custGeom>
            <a:grpFill/>
            <a:ln w="45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9D45D0-1066-422D-96AD-3AC27D09B6A1}"/>
                </a:ext>
              </a:extLst>
            </p:cNvPr>
            <p:cNvSpPr/>
            <p:nvPr/>
          </p:nvSpPr>
          <p:spPr>
            <a:xfrm>
              <a:off x="6551770" y="1084115"/>
              <a:ext cx="633625" cy="796409"/>
            </a:xfrm>
            <a:custGeom>
              <a:avLst/>
              <a:gdLst>
                <a:gd name="connsiteX0" fmla="*/ 443015 w 633625"/>
                <a:gd name="connsiteY0" fmla="*/ 773489 h 796409"/>
                <a:gd name="connsiteX1" fmla="*/ 190656 w 633625"/>
                <a:gd name="connsiteY1" fmla="*/ 773489 h 796409"/>
                <a:gd name="connsiteX2" fmla="*/ 175482 w 633625"/>
                <a:gd name="connsiteY2" fmla="*/ 762257 h 796409"/>
                <a:gd name="connsiteX3" fmla="*/ 175482 w 633625"/>
                <a:gd name="connsiteY3" fmla="*/ 734615 h 796409"/>
                <a:gd name="connsiteX4" fmla="*/ 458235 w 633625"/>
                <a:gd name="connsiteY4" fmla="*/ 734615 h 796409"/>
                <a:gd name="connsiteX5" fmla="*/ 458235 w 633625"/>
                <a:gd name="connsiteY5" fmla="*/ 762257 h 796409"/>
                <a:gd name="connsiteX6" fmla="*/ 443015 w 633625"/>
                <a:gd name="connsiteY6" fmla="*/ 773489 h 796409"/>
                <a:gd name="connsiteX7" fmla="*/ 175482 w 633625"/>
                <a:gd name="connsiteY7" fmla="*/ 685885 h 796409"/>
                <a:gd name="connsiteX8" fmla="*/ 458235 w 633625"/>
                <a:gd name="connsiteY8" fmla="*/ 685885 h 796409"/>
                <a:gd name="connsiteX9" fmla="*/ 458235 w 633625"/>
                <a:gd name="connsiteY9" fmla="*/ 711694 h 796409"/>
                <a:gd name="connsiteX10" fmla="*/ 175482 w 633625"/>
                <a:gd name="connsiteY10" fmla="*/ 711694 h 796409"/>
                <a:gd name="connsiteX11" fmla="*/ 22921 w 633625"/>
                <a:gd name="connsiteY11" fmla="*/ 316813 h 796409"/>
                <a:gd name="connsiteX12" fmla="*/ 316813 w 633625"/>
                <a:gd name="connsiteY12" fmla="*/ 22921 h 796409"/>
                <a:gd name="connsiteX13" fmla="*/ 610704 w 633625"/>
                <a:gd name="connsiteY13" fmla="*/ 316813 h 796409"/>
                <a:gd name="connsiteX14" fmla="*/ 463185 w 633625"/>
                <a:gd name="connsiteY14" fmla="*/ 571647 h 796409"/>
                <a:gd name="connsiteX15" fmla="*/ 457409 w 633625"/>
                <a:gd name="connsiteY15" fmla="*/ 581549 h 796409"/>
                <a:gd name="connsiteX16" fmla="*/ 457409 w 633625"/>
                <a:gd name="connsiteY16" fmla="*/ 662964 h 796409"/>
                <a:gd name="connsiteX17" fmla="*/ 176216 w 633625"/>
                <a:gd name="connsiteY17" fmla="*/ 662964 h 796409"/>
                <a:gd name="connsiteX18" fmla="*/ 176216 w 633625"/>
                <a:gd name="connsiteY18" fmla="*/ 581549 h 796409"/>
                <a:gd name="connsiteX19" fmla="*/ 170440 w 633625"/>
                <a:gd name="connsiteY19" fmla="*/ 571647 h 796409"/>
                <a:gd name="connsiteX20" fmla="*/ 22921 w 633625"/>
                <a:gd name="connsiteY20" fmla="*/ 316813 h 796409"/>
                <a:gd name="connsiteX21" fmla="*/ 633625 w 633625"/>
                <a:gd name="connsiteY21" fmla="*/ 316813 h 796409"/>
                <a:gd name="connsiteX22" fmla="*/ 316813 w 633625"/>
                <a:gd name="connsiteY22" fmla="*/ 0 h 796409"/>
                <a:gd name="connsiteX23" fmla="*/ 0 w 633625"/>
                <a:gd name="connsiteY23" fmla="*/ 316813 h 796409"/>
                <a:gd name="connsiteX24" fmla="*/ 153295 w 633625"/>
                <a:gd name="connsiteY24" fmla="*/ 588104 h 796409"/>
                <a:gd name="connsiteX25" fmla="*/ 153295 w 633625"/>
                <a:gd name="connsiteY25" fmla="*/ 673416 h 796409"/>
                <a:gd name="connsiteX26" fmla="*/ 152561 w 633625"/>
                <a:gd name="connsiteY26" fmla="*/ 677312 h 796409"/>
                <a:gd name="connsiteX27" fmla="*/ 152561 w 633625"/>
                <a:gd name="connsiteY27" fmla="*/ 762257 h 796409"/>
                <a:gd name="connsiteX28" fmla="*/ 190656 w 633625"/>
                <a:gd name="connsiteY28" fmla="*/ 796409 h 796409"/>
                <a:gd name="connsiteX29" fmla="*/ 443015 w 633625"/>
                <a:gd name="connsiteY29" fmla="*/ 796409 h 796409"/>
                <a:gd name="connsiteX30" fmla="*/ 481155 w 633625"/>
                <a:gd name="connsiteY30" fmla="*/ 762257 h 796409"/>
                <a:gd name="connsiteX31" fmla="*/ 481155 w 633625"/>
                <a:gd name="connsiteY31" fmla="*/ 675020 h 796409"/>
                <a:gd name="connsiteX32" fmla="*/ 480330 w 633625"/>
                <a:gd name="connsiteY32" fmla="*/ 670803 h 796409"/>
                <a:gd name="connsiteX33" fmla="*/ 480330 w 633625"/>
                <a:gd name="connsiteY33" fmla="*/ 588104 h 796409"/>
                <a:gd name="connsiteX34" fmla="*/ 633625 w 633625"/>
                <a:gd name="connsiteY34" fmla="*/ 316813 h 79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33625" h="796409">
                  <a:moveTo>
                    <a:pt x="443015" y="773489"/>
                  </a:moveTo>
                  <a:lnTo>
                    <a:pt x="190656" y="773489"/>
                  </a:lnTo>
                  <a:cubicBezTo>
                    <a:pt x="182450" y="773489"/>
                    <a:pt x="175482" y="768354"/>
                    <a:pt x="175482" y="762257"/>
                  </a:cubicBezTo>
                  <a:lnTo>
                    <a:pt x="175482" y="734615"/>
                  </a:lnTo>
                  <a:lnTo>
                    <a:pt x="458235" y="734615"/>
                  </a:lnTo>
                  <a:lnTo>
                    <a:pt x="458235" y="762257"/>
                  </a:lnTo>
                  <a:cubicBezTo>
                    <a:pt x="458235" y="768354"/>
                    <a:pt x="451312" y="773489"/>
                    <a:pt x="443015" y="773489"/>
                  </a:cubicBezTo>
                  <a:close/>
                  <a:moveTo>
                    <a:pt x="175482" y="685885"/>
                  </a:moveTo>
                  <a:lnTo>
                    <a:pt x="458235" y="685885"/>
                  </a:lnTo>
                  <a:lnTo>
                    <a:pt x="458235" y="711694"/>
                  </a:lnTo>
                  <a:lnTo>
                    <a:pt x="175482" y="711694"/>
                  </a:lnTo>
                  <a:close/>
                  <a:moveTo>
                    <a:pt x="22921" y="316813"/>
                  </a:moveTo>
                  <a:cubicBezTo>
                    <a:pt x="22921" y="154762"/>
                    <a:pt x="154762" y="22921"/>
                    <a:pt x="316813" y="22921"/>
                  </a:cubicBezTo>
                  <a:cubicBezTo>
                    <a:pt x="478863" y="22921"/>
                    <a:pt x="610704" y="154762"/>
                    <a:pt x="610704" y="316813"/>
                  </a:cubicBezTo>
                  <a:cubicBezTo>
                    <a:pt x="610704" y="421607"/>
                    <a:pt x="554181" y="519250"/>
                    <a:pt x="463185" y="571647"/>
                  </a:cubicBezTo>
                  <a:cubicBezTo>
                    <a:pt x="459610" y="573664"/>
                    <a:pt x="457409" y="577469"/>
                    <a:pt x="457409" y="581549"/>
                  </a:cubicBezTo>
                  <a:lnTo>
                    <a:pt x="457409" y="662964"/>
                  </a:lnTo>
                  <a:lnTo>
                    <a:pt x="176216" y="662964"/>
                  </a:lnTo>
                  <a:lnTo>
                    <a:pt x="176216" y="581549"/>
                  </a:lnTo>
                  <a:cubicBezTo>
                    <a:pt x="176216" y="577469"/>
                    <a:pt x="174015" y="573664"/>
                    <a:pt x="170440" y="571647"/>
                  </a:cubicBezTo>
                  <a:cubicBezTo>
                    <a:pt x="79444" y="519250"/>
                    <a:pt x="22921" y="421607"/>
                    <a:pt x="22921" y="316813"/>
                  </a:cubicBezTo>
                  <a:close/>
                  <a:moveTo>
                    <a:pt x="633625" y="316813"/>
                  </a:moveTo>
                  <a:cubicBezTo>
                    <a:pt x="633625" y="142110"/>
                    <a:pt x="491516" y="0"/>
                    <a:pt x="316813" y="0"/>
                  </a:cubicBezTo>
                  <a:cubicBezTo>
                    <a:pt x="142110" y="0"/>
                    <a:pt x="0" y="142110"/>
                    <a:pt x="0" y="316813"/>
                  </a:cubicBezTo>
                  <a:cubicBezTo>
                    <a:pt x="0" y="427566"/>
                    <a:pt x="58540" y="530894"/>
                    <a:pt x="153295" y="588104"/>
                  </a:cubicBezTo>
                  <a:lnTo>
                    <a:pt x="153295" y="673416"/>
                  </a:lnTo>
                  <a:cubicBezTo>
                    <a:pt x="152837" y="674654"/>
                    <a:pt x="152561" y="675937"/>
                    <a:pt x="152561" y="677312"/>
                  </a:cubicBezTo>
                  <a:lnTo>
                    <a:pt x="152561" y="762257"/>
                  </a:lnTo>
                  <a:cubicBezTo>
                    <a:pt x="152561" y="781098"/>
                    <a:pt x="169660" y="796409"/>
                    <a:pt x="190656" y="796409"/>
                  </a:cubicBezTo>
                  <a:lnTo>
                    <a:pt x="443015" y="796409"/>
                  </a:lnTo>
                  <a:cubicBezTo>
                    <a:pt x="464056" y="796409"/>
                    <a:pt x="481155" y="781098"/>
                    <a:pt x="481155" y="762257"/>
                  </a:cubicBezTo>
                  <a:lnTo>
                    <a:pt x="481155" y="675020"/>
                  </a:lnTo>
                  <a:cubicBezTo>
                    <a:pt x="481155" y="673508"/>
                    <a:pt x="480835" y="672132"/>
                    <a:pt x="480330" y="670803"/>
                  </a:cubicBezTo>
                  <a:lnTo>
                    <a:pt x="480330" y="588104"/>
                  </a:lnTo>
                  <a:cubicBezTo>
                    <a:pt x="575085" y="530894"/>
                    <a:pt x="633625" y="427566"/>
                    <a:pt x="633625" y="316813"/>
                  </a:cubicBezTo>
                </a:path>
              </a:pathLst>
            </a:custGeom>
            <a:grpFill/>
            <a:ln w="45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15720756" y="0"/>
            <a:ext cx="2567244" cy="10287000"/>
          </a:xfrm>
          <a:prstGeom prst="rect">
            <a:avLst/>
          </a:prstGeom>
          <a:solidFill>
            <a:srgbClr val="73C45F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20756" y="35854"/>
            <a:ext cx="2535896" cy="253589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V="1">
            <a:off x="16359187" y="3214688"/>
            <a:ext cx="2571750" cy="128587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5689408" y="7719756"/>
            <a:ext cx="2567244" cy="256724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072665" y="3214688"/>
            <a:ext cx="2571750" cy="1285875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15715603" y="6667642"/>
            <a:ext cx="2572397" cy="57852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id="18" name="AutoShape 18"/>
          <p:cNvSpPr/>
          <p:nvPr/>
        </p:nvSpPr>
        <p:spPr>
          <a:xfrm>
            <a:off x="15715603" y="5807215"/>
            <a:ext cx="2572397" cy="57852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grpSp>
        <p:nvGrpSpPr>
          <p:cNvPr id="20" name="Group 16">
            <a:extLst>
              <a:ext uri="{FF2B5EF4-FFF2-40B4-BE49-F238E27FC236}">
                <a16:creationId xmlns:a16="http://schemas.microsoft.com/office/drawing/2014/main" id="{4B72CE6A-6AA3-4C50-BD93-E6C2EC467E63}"/>
              </a:ext>
            </a:extLst>
          </p:cNvPr>
          <p:cNvGrpSpPr/>
          <p:nvPr/>
        </p:nvGrpSpPr>
        <p:grpSpPr>
          <a:xfrm>
            <a:off x="1066800" y="723900"/>
            <a:ext cx="7810500" cy="1414056"/>
            <a:chOff x="38934" y="-103515"/>
            <a:chExt cx="3586989" cy="825821"/>
          </a:xfrm>
        </p:grpSpPr>
        <p:grpSp>
          <p:nvGrpSpPr>
            <p:cNvPr id="21" name="Group 17">
              <a:extLst>
                <a:ext uri="{FF2B5EF4-FFF2-40B4-BE49-F238E27FC236}">
                  <a16:creationId xmlns:a16="http://schemas.microsoft.com/office/drawing/2014/main" id="{2A6D56FA-76E1-43A7-88A9-B8E8BEFFD366}"/>
                </a:ext>
              </a:extLst>
            </p:cNvPr>
            <p:cNvGrpSpPr/>
            <p:nvPr/>
          </p:nvGrpSpPr>
          <p:grpSpPr>
            <a:xfrm>
              <a:off x="38934" y="-103515"/>
              <a:ext cx="3586989" cy="825821"/>
              <a:chOff x="42990" y="-114300"/>
              <a:chExt cx="3960701" cy="911860"/>
            </a:xfrm>
          </p:grpSpPr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9CF78126-1504-4E00-A955-EF6058032312}"/>
                  </a:ext>
                </a:extLst>
              </p:cNvPr>
              <p:cNvSpPr/>
              <p:nvPr/>
            </p:nvSpPr>
            <p:spPr>
              <a:xfrm>
                <a:off x="42990" y="-114300"/>
                <a:ext cx="3960701" cy="911860"/>
              </a:xfrm>
              <a:custGeom>
                <a:avLst/>
                <a:gdLst/>
                <a:ahLst/>
                <a:cxnLst/>
                <a:rect l="l" t="t" r="r" b="b"/>
                <a:pathLst>
                  <a:path w="3960701" h="911860">
                    <a:moveTo>
                      <a:pt x="3504771" y="0"/>
                    </a:moveTo>
                    <a:lnTo>
                      <a:pt x="3172727" y="0"/>
                    </a:lnTo>
                    <a:lnTo>
                      <a:pt x="3172727" y="1270"/>
                    </a:lnTo>
                    <a:lnTo>
                      <a:pt x="911860" y="1270"/>
                    </a:lnTo>
                    <a:lnTo>
                      <a:pt x="911860" y="0"/>
                    </a:lnTo>
                    <a:lnTo>
                      <a:pt x="455930" y="0"/>
                    </a:lnTo>
                    <a:cubicBezTo>
                      <a:pt x="204470" y="0"/>
                      <a:pt x="0" y="204470"/>
                      <a:pt x="0" y="455930"/>
                    </a:cubicBezTo>
                    <a:cubicBezTo>
                      <a:pt x="0" y="707390"/>
                      <a:pt x="204470" y="911860"/>
                      <a:pt x="455930" y="911860"/>
                    </a:cubicBezTo>
                    <a:lnTo>
                      <a:pt x="3504771" y="911860"/>
                    </a:lnTo>
                    <a:cubicBezTo>
                      <a:pt x="3756231" y="911860"/>
                      <a:pt x="3960701" y="708660"/>
                      <a:pt x="3960701" y="457200"/>
                    </a:cubicBezTo>
                    <a:cubicBezTo>
                      <a:pt x="3960701" y="205740"/>
                      <a:pt x="3756231" y="0"/>
                      <a:pt x="3504771" y="0"/>
                    </a:cubicBezTo>
                    <a:close/>
                  </a:path>
                </a:pathLst>
              </a:custGeom>
              <a:solidFill>
                <a:srgbClr val="73C45F"/>
              </a:solidFill>
            </p:spPr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BFA1836A-AD0C-4B85-AFC4-C2F02BFD4C9D}"/>
                  </a:ext>
                </a:extLst>
              </p:cNvPr>
              <p:cNvSpPr/>
              <p:nvPr/>
            </p:nvSpPr>
            <p:spPr>
              <a:xfrm>
                <a:off x="341630" y="227330"/>
                <a:ext cx="180848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808480" h="228600">
                    <a:moveTo>
                      <a:pt x="1695450" y="0"/>
                    </a:moveTo>
                    <a:lnTo>
                      <a:pt x="114300" y="0"/>
                    </a:lnTo>
                    <a:cubicBezTo>
                      <a:pt x="50800" y="0"/>
                      <a:pt x="0" y="50800"/>
                      <a:pt x="0" y="114300"/>
                    </a:cubicBezTo>
                    <a:cubicBezTo>
                      <a:pt x="0" y="177800"/>
                      <a:pt x="50800" y="228600"/>
                      <a:pt x="114300" y="228600"/>
                    </a:cubicBezTo>
                    <a:lnTo>
                      <a:pt x="570230" y="228600"/>
                    </a:lnTo>
                    <a:lnTo>
                      <a:pt x="570230" y="227330"/>
                    </a:lnTo>
                    <a:lnTo>
                      <a:pt x="1694180" y="227330"/>
                    </a:lnTo>
                    <a:cubicBezTo>
                      <a:pt x="1757680" y="227330"/>
                      <a:pt x="1808480" y="176530"/>
                      <a:pt x="1808480" y="113030"/>
                    </a:cubicBezTo>
                    <a:cubicBezTo>
                      <a:pt x="1808480" y="49530"/>
                      <a:pt x="1757680" y="0"/>
                      <a:pt x="1695450" y="0"/>
                    </a:cubicBezTo>
                    <a:close/>
                  </a:path>
                </a:pathLst>
              </a:custGeom>
              <a:solidFill>
                <a:srgbClr val="73C45F"/>
              </a:solidFill>
            </p:spPr>
          </p:sp>
        </p:grp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B27D2B82-1E37-4D14-A5AC-F2A074D243D6}"/>
                </a:ext>
              </a:extLst>
            </p:cNvPr>
            <p:cNvSpPr txBox="1"/>
            <p:nvPr/>
          </p:nvSpPr>
          <p:spPr>
            <a:xfrm>
              <a:off x="372531" y="232352"/>
              <a:ext cx="3009297" cy="2723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6"/>
                </a:lnSpc>
              </a:pPr>
              <a:r>
                <a:rPr lang="en-US" sz="48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NOVELTY</a:t>
              </a:r>
            </a:p>
          </p:txBody>
        </p:sp>
      </p:grpSp>
      <p:sp>
        <p:nvSpPr>
          <p:cNvPr id="25" name="Google Shape;543;p52">
            <a:extLst>
              <a:ext uri="{FF2B5EF4-FFF2-40B4-BE49-F238E27FC236}">
                <a16:creationId xmlns:a16="http://schemas.microsoft.com/office/drawing/2014/main" id="{9E4E02E3-4299-4C82-BF22-FDB65A62F94E}"/>
              </a:ext>
            </a:extLst>
          </p:cNvPr>
          <p:cNvSpPr txBox="1">
            <a:spLocks/>
          </p:cNvSpPr>
          <p:nvPr/>
        </p:nvSpPr>
        <p:spPr>
          <a:xfrm>
            <a:off x="1286522" y="2933700"/>
            <a:ext cx="13877278" cy="6054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The entire University Management System (UMS) is specific for a DTU ERP System. This includes the fee structure and the courses.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All result features were modeled on the basis of own 3</a:t>
            </a:r>
            <a:r>
              <a:rPr lang="en" baseline="30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rd</a:t>
            </a:r>
            <a:r>
              <a:rPr lang="e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year subjects.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The entire Attendance Feature was planned and implemented by us.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The UMS includes a feature that can open your Browser, Calculator and Notepad.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714E15F9-4E29-4732-951A-9A2C1986D5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81200" y="456790"/>
            <a:ext cx="1948276" cy="19482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4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D0D30921-8FD1-4512-8B0B-F43B3F634C80}"/>
              </a:ext>
            </a:extLst>
          </p:cNvPr>
          <p:cNvGrpSpPr/>
          <p:nvPr/>
        </p:nvGrpSpPr>
        <p:grpSpPr>
          <a:xfrm>
            <a:off x="1257300" y="402517"/>
            <a:ext cx="15773400" cy="1414056"/>
            <a:chOff x="62124" y="-73367"/>
            <a:chExt cx="3960701" cy="911860"/>
          </a:xfrm>
          <a:solidFill>
            <a:schemeClr val="bg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630082A-A3EE-4023-BFA6-64D2269E8ABB}"/>
                </a:ext>
              </a:extLst>
            </p:cNvPr>
            <p:cNvSpPr/>
            <p:nvPr/>
          </p:nvSpPr>
          <p:spPr>
            <a:xfrm>
              <a:off x="62124" y="-73367"/>
              <a:ext cx="3960701" cy="911860"/>
            </a:xfrm>
            <a:custGeom>
              <a:avLst/>
              <a:gdLst/>
              <a:ahLst/>
              <a:cxnLst/>
              <a:rect l="l" t="t" r="r" b="b"/>
              <a:pathLst>
                <a:path w="3960701" h="911860">
                  <a:moveTo>
                    <a:pt x="3504771" y="0"/>
                  </a:moveTo>
                  <a:lnTo>
                    <a:pt x="3172727" y="0"/>
                  </a:lnTo>
                  <a:lnTo>
                    <a:pt x="3172727" y="1270"/>
                  </a:lnTo>
                  <a:lnTo>
                    <a:pt x="911860" y="1270"/>
                  </a:lnTo>
                  <a:lnTo>
                    <a:pt x="911860" y="0"/>
                  </a:lnTo>
                  <a:lnTo>
                    <a:pt x="455930" y="0"/>
                  </a:lnTo>
                  <a:cubicBezTo>
                    <a:pt x="204470" y="0"/>
                    <a:pt x="0" y="204470"/>
                    <a:pt x="0" y="455930"/>
                  </a:cubicBezTo>
                  <a:cubicBezTo>
                    <a:pt x="0" y="707390"/>
                    <a:pt x="204470" y="911860"/>
                    <a:pt x="455930" y="911860"/>
                  </a:cubicBezTo>
                  <a:lnTo>
                    <a:pt x="3504771" y="911860"/>
                  </a:lnTo>
                  <a:cubicBezTo>
                    <a:pt x="3756231" y="911860"/>
                    <a:pt x="3960701" y="708660"/>
                    <a:pt x="3960701" y="457200"/>
                  </a:cubicBezTo>
                  <a:cubicBezTo>
                    <a:pt x="3960701" y="205740"/>
                    <a:pt x="3756231" y="0"/>
                    <a:pt x="3504771" y="0"/>
                  </a:cubicBezTo>
                  <a:close/>
                </a:path>
              </a:pathLst>
            </a:custGeom>
            <a:grpFill/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BDFBB41-DC4B-40D7-8243-5266CF39366A}"/>
                </a:ext>
              </a:extLst>
            </p:cNvPr>
            <p:cNvSpPr/>
            <p:nvPr/>
          </p:nvSpPr>
          <p:spPr>
            <a:xfrm>
              <a:off x="341630" y="227330"/>
              <a:ext cx="1808480" cy="228600"/>
            </a:xfrm>
            <a:custGeom>
              <a:avLst/>
              <a:gdLst/>
              <a:ahLst/>
              <a:cxnLst/>
              <a:rect l="l" t="t" r="r" b="b"/>
              <a:pathLst>
                <a:path w="1808480" h="228600">
                  <a:moveTo>
                    <a:pt x="1695450" y="0"/>
                  </a:moveTo>
                  <a:lnTo>
                    <a:pt x="114300" y="0"/>
                  </a:lnTo>
                  <a:cubicBezTo>
                    <a:pt x="50800" y="0"/>
                    <a:pt x="0" y="50800"/>
                    <a:pt x="0" y="114300"/>
                  </a:cubicBezTo>
                  <a:cubicBezTo>
                    <a:pt x="0" y="177800"/>
                    <a:pt x="50800" y="228600"/>
                    <a:pt x="114300" y="228600"/>
                  </a:cubicBezTo>
                  <a:lnTo>
                    <a:pt x="570230" y="228600"/>
                  </a:lnTo>
                  <a:lnTo>
                    <a:pt x="570230" y="227330"/>
                  </a:lnTo>
                  <a:lnTo>
                    <a:pt x="1694180" y="227330"/>
                  </a:lnTo>
                  <a:cubicBezTo>
                    <a:pt x="1757680" y="227330"/>
                    <a:pt x="1808480" y="176530"/>
                    <a:pt x="1808480" y="113030"/>
                  </a:cubicBezTo>
                  <a:cubicBezTo>
                    <a:pt x="1808480" y="49530"/>
                    <a:pt x="1757680" y="0"/>
                    <a:pt x="1695450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68A733F-02FB-4C94-874F-F500700C820A}"/>
              </a:ext>
            </a:extLst>
          </p:cNvPr>
          <p:cNvSpPr txBox="1"/>
          <p:nvPr/>
        </p:nvSpPr>
        <p:spPr>
          <a:xfrm>
            <a:off x="3940805" y="667474"/>
            <a:ext cx="1089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3C45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SCREENSHOTS FROM THE PROJECT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EB793C5-326D-4A05-8DEE-4EC0F4408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56" y="2400300"/>
            <a:ext cx="9146599" cy="493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E1FCC3-E5BC-4E56-95A8-4AD437CB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802922"/>
            <a:ext cx="11266679" cy="68115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CF8804C-2D25-44A0-8755-37F174F493EF}"/>
              </a:ext>
            </a:extLst>
          </p:cNvPr>
          <p:cNvSpPr/>
          <p:nvPr/>
        </p:nvSpPr>
        <p:spPr>
          <a:xfrm>
            <a:off x="5113656" y="2400300"/>
            <a:ext cx="3496944" cy="552634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CFCD3E-9D98-465E-805F-D75A824A57B8}"/>
              </a:ext>
            </a:extLst>
          </p:cNvPr>
          <p:cNvCxnSpPr>
            <a:stCxn id="24" idx="6"/>
          </p:cNvCxnSpPr>
          <p:nvPr/>
        </p:nvCxnSpPr>
        <p:spPr>
          <a:xfrm>
            <a:off x="8610600" y="2676617"/>
            <a:ext cx="9209279" cy="21263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A194C7-EAE6-4455-8DD0-A543F0F5C98B}"/>
              </a:ext>
            </a:extLst>
          </p:cNvPr>
          <p:cNvCxnSpPr>
            <a:stCxn id="24" idx="2"/>
            <a:endCxn id="23" idx="1"/>
          </p:cNvCxnSpPr>
          <p:nvPr/>
        </p:nvCxnSpPr>
        <p:spPr>
          <a:xfrm>
            <a:off x="5113656" y="2676617"/>
            <a:ext cx="1439544" cy="24668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3963D15-924D-40DA-88A3-6C1897DEA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81" y="2405292"/>
            <a:ext cx="3620290" cy="1095283"/>
          </a:xfrm>
          <a:prstGeom prst="corner">
            <a:avLst>
              <a:gd name="adj1" fmla="val 71746"/>
              <a:gd name="adj2" fmla="val 60863"/>
            </a:avLst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0F32FE-0981-4CC5-9036-890CFDFA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80" y="3910057"/>
            <a:ext cx="3620289" cy="1345377"/>
          </a:xfrm>
          <a:prstGeom prst="corner">
            <a:avLst>
              <a:gd name="adj1" fmla="val 71815"/>
              <a:gd name="adj2" fmla="val 50000"/>
            </a:avLst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31EE236-2F42-46AB-8AE8-12F81C3D8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80" y="5687776"/>
            <a:ext cx="3677046" cy="850184"/>
          </a:xfrm>
          <a:prstGeom prst="corner">
            <a:avLst>
              <a:gd name="adj1" fmla="val 63998"/>
              <a:gd name="adj2" fmla="val 127989"/>
            </a:avLst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0263BD9-6974-469C-A59D-3AE397F72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343"/>
          <a:stretch/>
        </p:blipFill>
        <p:spPr>
          <a:xfrm>
            <a:off x="674580" y="6970302"/>
            <a:ext cx="4038276" cy="611598"/>
          </a:xfrm>
          <a:prstGeom prst="corner">
            <a:avLst>
              <a:gd name="adj1" fmla="val 66216"/>
              <a:gd name="adj2" fmla="val 218540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B56B9B4-F43B-4A54-BE63-5A544E7F7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100" y="8126916"/>
            <a:ext cx="4006144" cy="1274681"/>
          </a:xfrm>
          <a:prstGeom prst="corner">
            <a:avLst>
              <a:gd name="adj1" fmla="val 72854"/>
              <a:gd name="adj2" fmla="val 95708"/>
            </a:avLst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9F48E17-D8D5-4789-8590-EDAFD3823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3656" y="7706410"/>
            <a:ext cx="3034548" cy="1105298"/>
          </a:xfrm>
          <a:prstGeom prst="corner">
            <a:avLst>
              <a:gd name="adj1" fmla="val 77633"/>
              <a:gd name="adj2" fmla="val 108174"/>
            </a:avLst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C9F3634-7E03-4022-A85C-D21AFD486D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9351" y="7735111"/>
            <a:ext cx="3112344" cy="1076597"/>
          </a:xfrm>
          <a:prstGeom prst="corner">
            <a:avLst>
              <a:gd name="adj1" fmla="val 74724"/>
              <a:gd name="adj2" fmla="val 89267"/>
            </a:avLst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C0448A-3058-42C0-9246-4986258C6E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62842" y="7577561"/>
            <a:ext cx="2538656" cy="1515322"/>
          </a:xfrm>
          <a:prstGeom prst="corner">
            <a:avLst>
              <a:gd name="adj1" fmla="val 79087"/>
              <a:gd name="adj2" fmla="val 39612"/>
            </a:avLst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F34DFD9-AB83-4FF8-AEA0-8EA792B84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51" t="12862" r="-1"/>
          <a:stretch/>
        </p:blipFill>
        <p:spPr>
          <a:xfrm>
            <a:off x="14837405" y="7693566"/>
            <a:ext cx="3122273" cy="1048334"/>
          </a:xfrm>
          <a:prstGeom prst="corner">
            <a:avLst>
              <a:gd name="adj1" fmla="val 63114"/>
              <a:gd name="adj2" fmla="val 80599"/>
            </a:avLst>
          </a:prstGeom>
        </p:spPr>
      </p:pic>
      <p:sp>
        <p:nvSpPr>
          <p:cNvPr id="40" name="Google Shape;375;p42">
            <a:extLst>
              <a:ext uri="{FF2B5EF4-FFF2-40B4-BE49-F238E27FC236}">
                <a16:creationId xmlns:a16="http://schemas.microsoft.com/office/drawing/2014/main" id="{83B6ED0A-536D-4BC3-BDCA-E5100AD6DB66}"/>
              </a:ext>
            </a:extLst>
          </p:cNvPr>
          <p:cNvSpPr txBox="1">
            <a:spLocks/>
          </p:cNvSpPr>
          <p:nvPr/>
        </p:nvSpPr>
        <p:spPr>
          <a:xfrm>
            <a:off x="6172200" y="9155352"/>
            <a:ext cx="7658100" cy="83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●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" sz="28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 MAIN SCREEN </a:t>
            </a:r>
          </a:p>
          <a:p>
            <a:pPr marL="0" indent="0" algn="ctr">
              <a:buFont typeface="Roboto"/>
              <a:buNone/>
            </a:pPr>
            <a:r>
              <a:rPr lang="en-US" sz="28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Features offered by the UMS</a:t>
            </a: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AF4F565C-4645-4C2B-973F-A5691128854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073275" y="45712"/>
            <a:ext cx="2033876" cy="20338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4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rot="5400000">
            <a:off x="-4213413" y="4252003"/>
            <a:ext cx="10204838" cy="1700832"/>
          </a:xfrm>
          <a:prstGeom prst="rect">
            <a:avLst/>
          </a:prstGeom>
          <a:solidFill>
            <a:srgbClr val="4C9F38">
              <a:alpha val="47843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55630" y="44062"/>
            <a:ext cx="1663739" cy="16637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 flipV="1">
            <a:off x="24066" y="6993464"/>
            <a:ext cx="1697516" cy="8487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>
            <a:off x="38590" y="7870062"/>
            <a:ext cx="1697516" cy="848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48968" y="5185028"/>
            <a:ext cx="1762305" cy="17623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4066" y="3438065"/>
            <a:ext cx="1700832" cy="1700832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BE779575-150A-49FF-8F6E-9A4015D9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01" y="2257043"/>
            <a:ext cx="415811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EA62292-CDFC-44A6-829A-158869517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015" y="332734"/>
            <a:ext cx="5092792" cy="39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5D95CCC7-BCC8-41EA-98B3-0337E9782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9968" y="332734"/>
            <a:ext cx="5092792" cy="39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6EA8DF5F-C5A8-49EE-9DDF-A875C5DD6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11323" r="19281" b="15567"/>
          <a:stretch/>
        </p:blipFill>
        <p:spPr bwMode="auto">
          <a:xfrm>
            <a:off x="5663770" y="5205906"/>
            <a:ext cx="8305800" cy="42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0184240-2765-4991-B247-561F8A2B0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0" t="13978" r="39798" b="22287"/>
          <a:stretch/>
        </p:blipFill>
        <p:spPr bwMode="auto">
          <a:xfrm>
            <a:off x="2076565" y="5667992"/>
            <a:ext cx="3238030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5B8D7CE-240A-4673-869C-C354992B8737}"/>
              </a:ext>
            </a:extLst>
          </p:cNvPr>
          <p:cNvGrpSpPr/>
          <p:nvPr/>
        </p:nvGrpSpPr>
        <p:grpSpPr>
          <a:xfrm>
            <a:off x="55630" y="1739543"/>
            <a:ext cx="1658020" cy="1666780"/>
            <a:chOff x="2350028" y="8878359"/>
            <a:chExt cx="1658020" cy="1666780"/>
          </a:xfrm>
        </p:grpSpPr>
        <p:sp>
          <p:nvSpPr>
            <p:cNvPr id="23" name="AutoShape 10">
              <a:extLst>
                <a:ext uri="{FF2B5EF4-FFF2-40B4-BE49-F238E27FC236}">
                  <a16:creationId xmlns:a16="http://schemas.microsoft.com/office/drawing/2014/main" id="{80970A2B-9D85-4113-A588-E944894C0F1B}"/>
                </a:ext>
              </a:extLst>
            </p:cNvPr>
            <p:cNvSpPr/>
            <p:nvPr/>
          </p:nvSpPr>
          <p:spPr>
            <a:xfrm>
              <a:off x="2350028" y="8878359"/>
              <a:ext cx="1658020" cy="1666780"/>
            </a:xfrm>
            <a:prstGeom prst="rect">
              <a:avLst/>
            </a:prstGeom>
            <a:solidFill>
              <a:srgbClr val="FFFFFF">
                <a:alpha val="15686"/>
              </a:srgbClr>
            </a:solidFill>
          </p:spPr>
        </p:sp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78F92C21-8B5A-427B-BF20-BF95AE2032CE}"/>
                </a:ext>
              </a:extLst>
            </p:cNvPr>
            <p:cNvSpPr/>
            <p:nvPr/>
          </p:nvSpPr>
          <p:spPr>
            <a:xfrm>
              <a:off x="2825807" y="9396322"/>
              <a:ext cx="686146" cy="630854"/>
            </a:xfrm>
            <a:prstGeom prst="rect">
              <a:avLst/>
            </a:prstGeom>
            <a:solidFill>
              <a:srgbClr val="4C9F38">
                <a:alpha val="67843"/>
              </a:srgbClr>
            </a:solidFill>
          </p:spPr>
        </p:sp>
      </p:grpSp>
      <p:pic>
        <p:nvPicPr>
          <p:cNvPr id="26" name="Picture 15">
            <a:extLst>
              <a:ext uri="{FF2B5EF4-FFF2-40B4-BE49-F238E27FC236}">
                <a16:creationId xmlns:a16="http://schemas.microsoft.com/office/drawing/2014/main" id="{D773BF05-05AF-4CF3-BD7A-097190ABFEB9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44507" y="8697948"/>
            <a:ext cx="1499933" cy="1499933"/>
          </a:xfrm>
          <a:prstGeom prst="rect">
            <a:avLst/>
          </a:prstGeom>
        </p:spPr>
      </p:pic>
      <p:sp>
        <p:nvSpPr>
          <p:cNvPr id="27" name="Google Shape;313;p38">
            <a:extLst>
              <a:ext uri="{FF2B5EF4-FFF2-40B4-BE49-F238E27FC236}">
                <a16:creationId xmlns:a16="http://schemas.microsoft.com/office/drawing/2014/main" id="{5396EA88-3B96-46E5-B15D-B4B472F49E68}"/>
              </a:ext>
            </a:extLst>
          </p:cNvPr>
          <p:cNvSpPr txBox="1">
            <a:spLocks/>
          </p:cNvSpPr>
          <p:nvPr/>
        </p:nvSpPr>
        <p:spPr>
          <a:xfrm>
            <a:off x="7293551" y="4461511"/>
            <a:ext cx="3700898" cy="4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STUDENT REGISTRATION</a:t>
            </a:r>
          </a:p>
        </p:txBody>
      </p:sp>
      <p:sp>
        <p:nvSpPr>
          <p:cNvPr id="28" name="Google Shape;313;p38">
            <a:extLst>
              <a:ext uri="{FF2B5EF4-FFF2-40B4-BE49-F238E27FC236}">
                <a16:creationId xmlns:a16="http://schemas.microsoft.com/office/drawing/2014/main" id="{3BF3EB41-FB30-4F61-AB40-2423478743DF}"/>
              </a:ext>
            </a:extLst>
          </p:cNvPr>
          <p:cNvSpPr txBox="1">
            <a:spLocks/>
          </p:cNvSpPr>
          <p:nvPr/>
        </p:nvSpPr>
        <p:spPr>
          <a:xfrm>
            <a:off x="12887947" y="4461511"/>
            <a:ext cx="3700898" cy="4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TEACHER REGISTRATION</a:t>
            </a:r>
          </a:p>
        </p:txBody>
      </p:sp>
      <p:sp>
        <p:nvSpPr>
          <p:cNvPr id="29" name="Google Shape;313;p38">
            <a:extLst>
              <a:ext uri="{FF2B5EF4-FFF2-40B4-BE49-F238E27FC236}">
                <a16:creationId xmlns:a16="http://schemas.microsoft.com/office/drawing/2014/main" id="{CD8C178F-EABF-4EDB-902B-342B7C52E77B}"/>
              </a:ext>
            </a:extLst>
          </p:cNvPr>
          <p:cNvSpPr txBox="1">
            <a:spLocks/>
          </p:cNvSpPr>
          <p:nvPr/>
        </p:nvSpPr>
        <p:spPr>
          <a:xfrm>
            <a:off x="2443064" y="4461511"/>
            <a:ext cx="3700898" cy="4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LOGIN SCREEN</a:t>
            </a:r>
          </a:p>
        </p:txBody>
      </p:sp>
      <p:sp>
        <p:nvSpPr>
          <p:cNvPr id="30" name="Google Shape;313;p38">
            <a:extLst>
              <a:ext uri="{FF2B5EF4-FFF2-40B4-BE49-F238E27FC236}">
                <a16:creationId xmlns:a16="http://schemas.microsoft.com/office/drawing/2014/main" id="{2A34C59F-DDA1-4C14-BCEF-58BB41A886FB}"/>
              </a:ext>
            </a:extLst>
          </p:cNvPr>
          <p:cNvSpPr txBox="1">
            <a:spLocks/>
          </p:cNvSpPr>
          <p:nvPr/>
        </p:nvSpPr>
        <p:spPr>
          <a:xfrm>
            <a:off x="1869402" y="9628221"/>
            <a:ext cx="3700898" cy="45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UPDATE ATTENDANCE</a:t>
            </a:r>
          </a:p>
        </p:txBody>
      </p:sp>
      <p:sp>
        <p:nvSpPr>
          <p:cNvPr id="31" name="Google Shape;313;p38">
            <a:extLst>
              <a:ext uri="{FF2B5EF4-FFF2-40B4-BE49-F238E27FC236}">
                <a16:creationId xmlns:a16="http://schemas.microsoft.com/office/drawing/2014/main" id="{490B88CF-A292-45C0-9C86-71A77C49BAC1}"/>
              </a:ext>
            </a:extLst>
          </p:cNvPr>
          <p:cNvSpPr txBox="1">
            <a:spLocks/>
          </p:cNvSpPr>
          <p:nvPr/>
        </p:nvSpPr>
        <p:spPr>
          <a:xfrm>
            <a:off x="7966221" y="9677048"/>
            <a:ext cx="3700898" cy="4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STUDENT DETAILS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4B773CFF-B820-4BA8-B54C-CC3203ECC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1" t="11327" r="34538" b="24606"/>
          <a:stretch/>
        </p:blipFill>
        <p:spPr bwMode="auto">
          <a:xfrm>
            <a:off x="14318745" y="5637913"/>
            <a:ext cx="3697942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313;p38">
            <a:extLst>
              <a:ext uri="{FF2B5EF4-FFF2-40B4-BE49-F238E27FC236}">
                <a16:creationId xmlns:a16="http://schemas.microsoft.com/office/drawing/2014/main" id="{A267DBD6-0A98-4665-83C0-3EA0DEBD42FA}"/>
              </a:ext>
            </a:extLst>
          </p:cNvPr>
          <p:cNvSpPr txBox="1">
            <a:spLocks/>
          </p:cNvSpPr>
          <p:nvPr/>
        </p:nvSpPr>
        <p:spPr>
          <a:xfrm>
            <a:off x="14249400" y="9620683"/>
            <a:ext cx="3700898" cy="4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STUDENT FEE PAYMENT</a:t>
            </a:r>
          </a:p>
        </p:txBody>
      </p:sp>
      <p:pic>
        <p:nvPicPr>
          <p:cNvPr id="34" name="Picture 12">
            <a:extLst>
              <a:ext uri="{FF2B5EF4-FFF2-40B4-BE49-F238E27FC236}">
                <a16:creationId xmlns:a16="http://schemas.microsoft.com/office/drawing/2014/main" id="{61C22B79-9A31-4D01-98A5-62C5B18C784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016351" y="621697"/>
            <a:ext cx="1235176" cy="1235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D21FEB-9A31-480E-A797-BEE8EAFFD048}"/>
              </a:ext>
            </a:extLst>
          </p:cNvPr>
          <p:cNvSpPr txBox="1"/>
          <p:nvPr/>
        </p:nvSpPr>
        <p:spPr>
          <a:xfrm>
            <a:off x="3083319" y="868311"/>
            <a:ext cx="2927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26568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 flipV="1">
            <a:off x="15392089" y="443665"/>
            <a:ext cx="1654807" cy="8274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564267" y="443665"/>
            <a:ext cx="1654807" cy="82740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5942409" y="-836336"/>
            <a:ext cx="1663739" cy="166373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0" y="-820749"/>
            <a:ext cx="1654807" cy="1654807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CB73C5F5-3126-4D30-A3FC-736738DAA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26" y="794089"/>
            <a:ext cx="5381636" cy="382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0F9A130-C40F-4180-83AE-13EDD7157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13134" b="8087"/>
          <a:stretch/>
        </p:blipFill>
        <p:spPr bwMode="auto">
          <a:xfrm>
            <a:off x="685800" y="5667571"/>
            <a:ext cx="3550525" cy="34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13E82E28-50B2-4C5D-BF66-45A6B0CCE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573" y="5667571"/>
            <a:ext cx="538268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8CA61952-FCB8-4277-B10C-FA2F45B08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4" t="3502" r="3495" b="16256"/>
          <a:stretch/>
        </p:blipFill>
        <p:spPr bwMode="auto">
          <a:xfrm>
            <a:off x="4515206" y="5661555"/>
            <a:ext cx="758245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97FA7E40-4A3A-46AF-BB82-DC86168C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86" y="2143152"/>
            <a:ext cx="6194980" cy="248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AE14CA-F50D-4223-B093-C8EA6E2E97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1052" y="794089"/>
            <a:ext cx="5397777" cy="3816546"/>
          </a:xfrm>
          <a:prstGeom prst="rect">
            <a:avLst/>
          </a:prstGeom>
        </p:spPr>
      </p:pic>
      <p:sp>
        <p:nvSpPr>
          <p:cNvPr id="31" name="Google Shape;313;p38">
            <a:extLst>
              <a:ext uri="{FF2B5EF4-FFF2-40B4-BE49-F238E27FC236}">
                <a16:creationId xmlns:a16="http://schemas.microsoft.com/office/drawing/2014/main" id="{45AA3006-EB6B-4A4E-B03B-A668C00E190D}"/>
              </a:ext>
            </a:extLst>
          </p:cNvPr>
          <p:cNvSpPr txBox="1">
            <a:spLocks/>
          </p:cNvSpPr>
          <p:nvPr/>
        </p:nvSpPr>
        <p:spPr>
          <a:xfrm>
            <a:off x="1447800" y="4728894"/>
            <a:ext cx="3700898" cy="4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UPDATE STUDENT DETAILS</a:t>
            </a:r>
          </a:p>
        </p:txBody>
      </p:sp>
      <p:sp>
        <p:nvSpPr>
          <p:cNvPr id="32" name="Google Shape;313;p38">
            <a:extLst>
              <a:ext uri="{FF2B5EF4-FFF2-40B4-BE49-F238E27FC236}">
                <a16:creationId xmlns:a16="http://schemas.microsoft.com/office/drawing/2014/main" id="{9D2CD638-078B-4E54-9538-30085457ADCF}"/>
              </a:ext>
            </a:extLst>
          </p:cNvPr>
          <p:cNvSpPr txBox="1">
            <a:spLocks/>
          </p:cNvSpPr>
          <p:nvPr/>
        </p:nvSpPr>
        <p:spPr>
          <a:xfrm>
            <a:off x="7293551" y="4799642"/>
            <a:ext cx="3700898" cy="4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FEE STRUCTURE</a:t>
            </a:r>
          </a:p>
        </p:txBody>
      </p:sp>
      <p:sp>
        <p:nvSpPr>
          <p:cNvPr id="33" name="Google Shape;313;p38">
            <a:extLst>
              <a:ext uri="{FF2B5EF4-FFF2-40B4-BE49-F238E27FC236}">
                <a16:creationId xmlns:a16="http://schemas.microsoft.com/office/drawing/2014/main" id="{8DC8982B-9127-4975-B48A-06F6BF6ACAF9}"/>
              </a:ext>
            </a:extLst>
          </p:cNvPr>
          <p:cNvSpPr txBox="1">
            <a:spLocks/>
          </p:cNvSpPr>
          <p:nvPr/>
        </p:nvSpPr>
        <p:spPr>
          <a:xfrm>
            <a:off x="13309491" y="4807496"/>
            <a:ext cx="3700898" cy="4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ABOUT US</a:t>
            </a:r>
          </a:p>
        </p:txBody>
      </p:sp>
      <p:sp>
        <p:nvSpPr>
          <p:cNvPr id="34" name="Google Shape;313;p38">
            <a:extLst>
              <a:ext uri="{FF2B5EF4-FFF2-40B4-BE49-F238E27FC236}">
                <a16:creationId xmlns:a16="http://schemas.microsoft.com/office/drawing/2014/main" id="{F59FA149-B18D-4EA7-A94D-134DC4D38853}"/>
              </a:ext>
            </a:extLst>
          </p:cNvPr>
          <p:cNvSpPr txBox="1">
            <a:spLocks/>
          </p:cNvSpPr>
          <p:nvPr/>
        </p:nvSpPr>
        <p:spPr>
          <a:xfrm>
            <a:off x="6774279" y="9343256"/>
            <a:ext cx="3700898" cy="4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CHECK RESULT</a:t>
            </a:r>
          </a:p>
        </p:txBody>
      </p:sp>
      <p:sp>
        <p:nvSpPr>
          <p:cNvPr id="35" name="Google Shape;313;p38">
            <a:extLst>
              <a:ext uri="{FF2B5EF4-FFF2-40B4-BE49-F238E27FC236}">
                <a16:creationId xmlns:a16="http://schemas.microsoft.com/office/drawing/2014/main" id="{FB7B75E7-5B80-45FC-9455-246666189E56}"/>
              </a:ext>
            </a:extLst>
          </p:cNvPr>
          <p:cNvSpPr txBox="1">
            <a:spLocks/>
          </p:cNvSpPr>
          <p:nvPr/>
        </p:nvSpPr>
        <p:spPr>
          <a:xfrm>
            <a:off x="610613" y="9343256"/>
            <a:ext cx="3700898" cy="4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SHOW RESULT</a:t>
            </a:r>
          </a:p>
        </p:txBody>
      </p:sp>
      <p:sp>
        <p:nvSpPr>
          <p:cNvPr id="36" name="Google Shape;313;p38">
            <a:extLst>
              <a:ext uri="{FF2B5EF4-FFF2-40B4-BE49-F238E27FC236}">
                <a16:creationId xmlns:a16="http://schemas.microsoft.com/office/drawing/2014/main" id="{9F543A36-509E-4161-AA48-FFD1D9AFC95A}"/>
              </a:ext>
            </a:extLst>
          </p:cNvPr>
          <p:cNvSpPr txBox="1">
            <a:spLocks/>
          </p:cNvSpPr>
          <p:nvPr/>
        </p:nvSpPr>
        <p:spPr>
          <a:xfrm>
            <a:off x="13127520" y="9343256"/>
            <a:ext cx="3700898" cy="4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UPDATE RESULT</a:t>
            </a:r>
          </a:p>
        </p:txBody>
      </p:sp>
      <p:pic>
        <p:nvPicPr>
          <p:cNvPr id="37" name="Picture 11">
            <a:extLst>
              <a:ext uri="{FF2B5EF4-FFF2-40B4-BE49-F238E27FC236}">
                <a16:creationId xmlns:a16="http://schemas.microsoft.com/office/drawing/2014/main" id="{BF51E118-C639-45BA-9326-50A76E8998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0348882" y="-875968"/>
            <a:ext cx="1663739" cy="1663739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BC6B75D9-93F8-4439-A264-A1879537A2F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652453" y="-827404"/>
            <a:ext cx="1654807" cy="1654807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25CAB35-ED3F-4C88-955C-F55AFE6C4D7C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-827404" y="8665507"/>
            <a:ext cx="1654807" cy="1654807"/>
          </a:xfrm>
          <a:prstGeom prst="rect">
            <a:avLst/>
          </a:prstGeom>
        </p:spPr>
      </p:pic>
      <p:pic>
        <p:nvPicPr>
          <p:cNvPr id="40" name="Picture 12">
            <a:extLst>
              <a:ext uri="{FF2B5EF4-FFF2-40B4-BE49-F238E27FC236}">
                <a16:creationId xmlns:a16="http://schemas.microsoft.com/office/drawing/2014/main" id="{D4DD10C2-5770-491E-AA4A-3C7067D00A14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652453" y="9459596"/>
            <a:ext cx="1654807" cy="1654807"/>
          </a:xfrm>
          <a:prstGeom prst="rect">
            <a:avLst/>
          </a:prstGeom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0E9BFFC8-DAE6-46D7-8AF8-8C5E10BA48B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 flipV="1">
            <a:off x="3879155" y="9436627"/>
            <a:ext cx="1663739" cy="1663739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A696861D-FCFE-4F86-B0B9-DBBD1E73020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 flipV="1">
            <a:off x="11488852" y="9450664"/>
            <a:ext cx="1663739" cy="1663739"/>
          </a:xfrm>
          <a:prstGeom prst="rect">
            <a:avLst/>
          </a:prstGeom>
        </p:spPr>
      </p:pic>
      <p:pic>
        <p:nvPicPr>
          <p:cNvPr id="44" name="Picture 11">
            <a:extLst>
              <a:ext uri="{FF2B5EF4-FFF2-40B4-BE49-F238E27FC236}">
                <a16:creationId xmlns:a16="http://schemas.microsoft.com/office/drawing/2014/main" id="{0E59ACC5-2309-49AB-8C74-A33DFA904DD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6504953" y="342899"/>
            <a:ext cx="1948276" cy="194827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6F82CD-EBA7-464D-B81C-62C8D2B29C21}"/>
              </a:ext>
            </a:extLst>
          </p:cNvPr>
          <p:cNvCxnSpPr>
            <a:cxnSpLocks/>
          </p:cNvCxnSpPr>
          <p:nvPr/>
        </p:nvCxnSpPr>
        <p:spPr>
          <a:xfrm>
            <a:off x="6477000" y="9944100"/>
            <a:ext cx="4517449" cy="0"/>
          </a:xfrm>
          <a:prstGeom prst="line">
            <a:avLst/>
          </a:prstGeom>
          <a:ln>
            <a:solidFill>
              <a:srgbClr val="73C45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A20A1E-B0D5-404E-94F8-6A1144DD2B2C}"/>
              </a:ext>
            </a:extLst>
          </p:cNvPr>
          <p:cNvSpPr txBox="1"/>
          <p:nvPr/>
        </p:nvSpPr>
        <p:spPr>
          <a:xfrm>
            <a:off x="8241426" y="935664"/>
            <a:ext cx="2927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3C45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FEATURES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4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>
            <a:extLst>
              <a:ext uri="{FF2B5EF4-FFF2-40B4-BE49-F238E27FC236}">
                <a16:creationId xmlns:a16="http://schemas.microsoft.com/office/drawing/2014/main" id="{4D2BAC32-F1BC-4F44-9FD1-80F897B7C32F}"/>
              </a:ext>
            </a:extLst>
          </p:cNvPr>
          <p:cNvSpPr/>
          <p:nvPr/>
        </p:nvSpPr>
        <p:spPr>
          <a:xfrm>
            <a:off x="-7330" y="-1572"/>
            <a:ext cx="18288000" cy="1700832"/>
          </a:xfrm>
          <a:prstGeom prst="rect">
            <a:avLst/>
          </a:prstGeom>
          <a:solidFill>
            <a:srgbClr val="4C9F38">
              <a:alpha val="47843"/>
            </a:srgbClr>
          </a:solidFill>
        </p:spPr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2CA92E85-B3C7-4A23-94D9-AE8008806C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46881" y="7482"/>
            <a:ext cx="1663739" cy="1663739"/>
          </a:xfrm>
          <a:prstGeom prst="rect">
            <a:avLst/>
          </a:prstGeom>
        </p:spPr>
      </p:pic>
      <p:sp>
        <p:nvSpPr>
          <p:cNvPr id="8" name="AutoShape 18">
            <a:extLst>
              <a:ext uri="{FF2B5EF4-FFF2-40B4-BE49-F238E27FC236}">
                <a16:creationId xmlns:a16="http://schemas.microsoft.com/office/drawing/2014/main" id="{7B981B71-8CF0-4215-B3BD-CBA25328AD36}"/>
              </a:ext>
            </a:extLst>
          </p:cNvPr>
          <p:cNvSpPr/>
          <p:nvPr/>
        </p:nvSpPr>
        <p:spPr>
          <a:xfrm>
            <a:off x="1729779" y="738"/>
            <a:ext cx="1658020" cy="166678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pic>
        <p:nvPicPr>
          <p:cNvPr id="10" name="Picture 20">
            <a:extLst>
              <a:ext uri="{FF2B5EF4-FFF2-40B4-BE49-F238E27FC236}">
                <a16:creationId xmlns:a16="http://schemas.microsoft.com/office/drawing/2014/main" id="{05A3ABFB-4BD9-491F-9A6F-BD0DBB372F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27994" y="5834"/>
            <a:ext cx="1700832" cy="1700832"/>
          </a:xfrm>
          <a:prstGeom prst="rect">
            <a:avLst/>
          </a:prstGeom>
        </p:spPr>
      </p:pic>
      <p:pic>
        <p:nvPicPr>
          <p:cNvPr id="11" name="Picture 21">
            <a:extLst>
              <a:ext uri="{FF2B5EF4-FFF2-40B4-BE49-F238E27FC236}">
                <a16:creationId xmlns:a16="http://schemas.microsoft.com/office/drawing/2014/main" id="{F14D5CAF-6932-4FDF-ADF6-BCA96302DA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278969" y="46142"/>
            <a:ext cx="832929" cy="1663739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BBAEF7CB-C921-45A5-9848-289ED7ECA4C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139357" y="1"/>
            <a:ext cx="1762305" cy="1706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FDF112-A02A-43B7-BB0A-6161DFEDE7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7510267" y="422807"/>
            <a:ext cx="1697516" cy="848758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1D61B41D-A71F-4724-B600-1CB43D4C01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 flipV="1">
            <a:off x="8358436" y="419491"/>
            <a:ext cx="1697516" cy="84875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2A4A4E-1876-48D0-B924-C16F9E3227F9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696951" y="51026"/>
            <a:ext cx="1697516" cy="1697516"/>
          </a:xfrm>
          <a:prstGeom prst="rect">
            <a:avLst/>
          </a:prstGeom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04C1899F-3937-437B-8123-79FC16828096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476999" y="-22815"/>
            <a:ext cx="1729911" cy="1721898"/>
          </a:xfrm>
          <a:prstGeom prst="rect">
            <a:avLst/>
          </a:prstGeom>
        </p:spPr>
      </p:pic>
      <p:sp>
        <p:nvSpPr>
          <p:cNvPr id="21" name="AutoShape 17">
            <a:extLst>
              <a:ext uri="{FF2B5EF4-FFF2-40B4-BE49-F238E27FC236}">
                <a16:creationId xmlns:a16="http://schemas.microsoft.com/office/drawing/2014/main" id="{0A0C1E71-68FB-488A-9CFD-B10D57703BA6}"/>
              </a:ext>
            </a:extLst>
          </p:cNvPr>
          <p:cNvSpPr/>
          <p:nvPr/>
        </p:nvSpPr>
        <p:spPr>
          <a:xfrm>
            <a:off x="13227248" y="452675"/>
            <a:ext cx="1366959" cy="307422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B9EE7352-F91B-415C-9461-5E946F75331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H="1">
            <a:off x="14573867" y="-22815"/>
            <a:ext cx="1777545" cy="1722075"/>
          </a:xfrm>
          <a:prstGeom prst="rect">
            <a:avLst/>
          </a:prstGeom>
        </p:spPr>
      </p:pic>
      <p:pic>
        <p:nvPicPr>
          <p:cNvPr id="23" name="Picture 9">
            <a:extLst>
              <a:ext uri="{FF2B5EF4-FFF2-40B4-BE49-F238E27FC236}">
                <a16:creationId xmlns:a16="http://schemas.microsoft.com/office/drawing/2014/main" id="{7E372503-1948-4DA0-BCC4-13607BB3344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 flipV="1">
            <a:off x="16470926" y="5834"/>
            <a:ext cx="1697516" cy="1697516"/>
          </a:xfrm>
          <a:prstGeom prst="rect">
            <a:avLst/>
          </a:prstGeom>
        </p:spPr>
      </p:pic>
      <p:sp>
        <p:nvSpPr>
          <p:cNvPr id="24" name="AutoShape 8">
            <a:extLst>
              <a:ext uri="{FF2B5EF4-FFF2-40B4-BE49-F238E27FC236}">
                <a16:creationId xmlns:a16="http://schemas.microsoft.com/office/drawing/2014/main" id="{2FEDD7F2-2D7C-49F2-8FE7-08F5287D57F7}"/>
              </a:ext>
            </a:extLst>
          </p:cNvPr>
          <p:cNvSpPr/>
          <p:nvPr/>
        </p:nvSpPr>
        <p:spPr>
          <a:xfrm rot="16200000">
            <a:off x="-3409253" y="5118334"/>
            <a:ext cx="8538979" cy="1700832"/>
          </a:xfrm>
          <a:prstGeom prst="rect">
            <a:avLst/>
          </a:prstGeom>
          <a:solidFill>
            <a:srgbClr val="4C9F38">
              <a:alpha val="47843"/>
            </a:srgbClr>
          </a:solidFill>
        </p:spPr>
      </p:sp>
      <p:sp>
        <p:nvSpPr>
          <p:cNvPr id="25" name="AutoShape 18">
            <a:extLst>
              <a:ext uri="{FF2B5EF4-FFF2-40B4-BE49-F238E27FC236}">
                <a16:creationId xmlns:a16="http://schemas.microsoft.com/office/drawing/2014/main" id="{20B6DF38-AA85-47E6-8429-B3B8D3F46BA3}"/>
              </a:ext>
            </a:extLst>
          </p:cNvPr>
          <p:cNvSpPr/>
          <p:nvPr/>
        </p:nvSpPr>
        <p:spPr>
          <a:xfrm>
            <a:off x="31226" y="1667518"/>
            <a:ext cx="1658020" cy="166678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id="26" name="AutoShape 19">
            <a:extLst>
              <a:ext uri="{FF2B5EF4-FFF2-40B4-BE49-F238E27FC236}">
                <a16:creationId xmlns:a16="http://schemas.microsoft.com/office/drawing/2014/main" id="{59D4D033-814C-4D2D-B718-E324BF4A0107}"/>
              </a:ext>
            </a:extLst>
          </p:cNvPr>
          <p:cNvSpPr/>
          <p:nvPr/>
        </p:nvSpPr>
        <p:spPr>
          <a:xfrm>
            <a:off x="517163" y="2185481"/>
            <a:ext cx="686146" cy="630854"/>
          </a:xfrm>
          <a:prstGeom prst="rect">
            <a:avLst/>
          </a:prstGeom>
          <a:solidFill>
            <a:srgbClr val="4C9F38">
              <a:alpha val="67843"/>
            </a:srgbClr>
          </a:solidFill>
        </p:spPr>
      </p:sp>
      <p:sp>
        <p:nvSpPr>
          <p:cNvPr id="27" name="AutoShape 19">
            <a:extLst>
              <a:ext uri="{FF2B5EF4-FFF2-40B4-BE49-F238E27FC236}">
                <a16:creationId xmlns:a16="http://schemas.microsoft.com/office/drawing/2014/main" id="{4E7DB3FD-160C-4336-A0C8-4BA93C81232E}"/>
              </a:ext>
            </a:extLst>
          </p:cNvPr>
          <p:cNvSpPr/>
          <p:nvPr/>
        </p:nvSpPr>
        <p:spPr>
          <a:xfrm>
            <a:off x="2218674" y="518701"/>
            <a:ext cx="686146" cy="630854"/>
          </a:xfrm>
          <a:prstGeom prst="rect">
            <a:avLst/>
          </a:prstGeom>
          <a:solidFill>
            <a:srgbClr val="4C9F38">
              <a:alpha val="67843"/>
            </a:srgbClr>
          </a:solidFill>
        </p:spPr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7B828CCC-5109-4208-BEBC-15AEC84E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881" y="3400092"/>
            <a:ext cx="1700832" cy="1700832"/>
          </a:xfrm>
          <a:prstGeom prst="rect">
            <a:avLst/>
          </a:prstGeom>
        </p:spPr>
      </p:pic>
      <p:pic>
        <p:nvPicPr>
          <p:cNvPr id="29" name="Picture 13">
            <a:extLst>
              <a:ext uri="{FF2B5EF4-FFF2-40B4-BE49-F238E27FC236}">
                <a16:creationId xmlns:a16="http://schemas.microsoft.com/office/drawing/2014/main" id="{A28DB3C4-4449-4DD7-88EB-2C0F2EEE183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4592" y="5165507"/>
            <a:ext cx="1762305" cy="1762305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0E90746B-8786-4681-8974-7C386B01E7A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104" y="6955851"/>
            <a:ext cx="1697516" cy="848758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C3C614A6-8810-492E-B948-13FEADF4A0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V="1">
            <a:off x="0" y="7835521"/>
            <a:ext cx="1697516" cy="848758"/>
          </a:xfrm>
          <a:prstGeom prst="rect">
            <a:avLst/>
          </a:prstGeom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02645569-BE0C-4014-BC3D-766ACE7CD95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H="1">
            <a:off x="16142" y="8697518"/>
            <a:ext cx="1673103" cy="1582000"/>
          </a:xfrm>
          <a:prstGeom prst="rect">
            <a:avLst/>
          </a:prstGeom>
        </p:spPr>
      </p:pic>
      <p:sp>
        <p:nvSpPr>
          <p:cNvPr id="35" name="AutoShape 17">
            <a:extLst>
              <a:ext uri="{FF2B5EF4-FFF2-40B4-BE49-F238E27FC236}">
                <a16:creationId xmlns:a16="http://schemas.microsoft.com/office/drawing/2014/main" id="{F8764270-E9DE-405E-B097-D7802B55501F}"/>
              </a:ext>
            </a:extLst>
          </p:cNvPr>
          <p:cNvSpPr/>
          <p:nvPr/>
        </p:nvSpPr>
        <p:spPr>
          <a:xfrm>
            <a:off x="13206910" y="927567"/>
            <a:ext cx="1366959" cy="307422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C371D3EA-9C43-452E-8AFA-9F41F8690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36"/>
          <a:stretch/>
        </p:blipFill>
        <p:spPr bwMode="auto">
          <a:xfrm>
            <a:off x="3131297" y="2994070"/>
            <a:ext cx="4295344" cy="37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5F50F748-EC56-4F35-BE20-00A9D74C9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26" r="29671"/>
          <a:stretch/>
        </p:blipFill>
        <p:spPr bwMode="auto">
          <a:xfrm>
            <a:off x="8610600" y="2994070"/>
            <a:ext cx="8377734" cy="37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339;p40">
            <a:extLst>
              <a:ext uri="{FF2B5EF4-FFF2-40B4-BE49-F238E27FC236}">
                <a16:creationId xmlns:a16="http://schemas.microsoft.com/office/drawing/2014/main" id="{EEA079C3-1769-4527-ADDA-3F09B2978472}"/>
              </a:ext>
            </a:extLst>
          </p:cNvPr>
          <p:cNvSpPr txBox="1">
            <a:spLocks/>
          </p:cNvSpPr>
          <p:nvPr/>
        </p:nvSpPr>
        <p:spPr>
          <a:xfrm>
            <a:off x="6985530" y="8595913"/>
            <a:ext cx="6221380" cy="763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5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BACKEND (SQL)</a:t>
            </a:r>
          </a:p>
        </p:txBody>
      </p:sp>
      <p:sp>
        <p:nvSpPr>
          <p:cNvPr id="42" name="Google Shape;313;p38">
            <a:extLst>
              <a:ext uri="{FF2B5EF4-FFF2-40B4-BE49-F238E27FC236}">
                <a16:creationId xmlns:a16="http://schemas.microsoft.com/office/drawing/2014/main" id="{A51D4D97-0F45-42CD-856B-86AAA3A59160}"/>
              </a:ext>
            </a:extLst>
          </p:cNvPr>
          <p:cNvSpPr txBox="1">
            <a:spLocks/>
          </p:cNvSpPr>
          <p:nvPr/>
        </p:nvSpPr>
        <p:spPr>
          <a:xfrm>
            <a:off x="3468495" y="7242958"/>
            <a:ext cx="3775001" cy="55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ALL TABLES USED IN THE PROJECT </a:t>
            </a:r>
          </a:p>
        </p:txBody>
      </p:sp>
      <p:sp>
        <p:nvSpPr>
          <p:cNvPr id="43" name="Google Shape;313;p38">
            <a:extLst>
              <a:ext uri="{FF2B5EF4-FFF2-40B4-BE49-F238E27FC236}">
                <a16:creationId xmlns:a16="http://schemas.microsoft.com/office/drawing/2014/main" id="{21E7E70E-325C-452A-905B-243282346888}"/>
              </a:ext>
            </a:extLst>
          </p:cNvPr>
          <p:cNvSpPr txBox="1">
            <a:spLocks/>
          </p:cNvSpPr>
          <p:nvPr/>
        </p:nvSpPr>
        <p:spPr>
          <a:xfrm>
            <a:off x="9696951" y="6938495"/>
            <a:ext cx="6221380" cy="9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ALL COLUMNS IN MARKS TABLE</a:t>
            </a:r>
          </a:p>
          <a:p>
            <a:r>
              <a:rPr lang="en-US" sz="2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(EXAMPLE OF A TABLE IN BACKEND) </a:t>
            </a:r>
          </a:p>
        </p:txBody>
      </p:sp>
      <p:pic>
        <p:nvPicPr>
          <p:cNvPr id="44" name="Picture 9">
            <a:extLst>
              <a:ext uri="{FF2B5EF4-FFF2-40B4-BE49-F238E27FC236}">
                <a16:creationId xmlns:a16="http://schemas.microsoft.com/office/drawing/2014/main" id="{79E36321-87AF-4460-B815-8E530F345DD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5355995" y="8003535"/>
            <a:ext cx="1948276" cy="19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37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213</Words>
  <Application>Microsoft Office PowerPoint</Application>
  <PresentationFormat>Custom</PresentationFormat>
  <Paragraphs>47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Segoe UI Black</vt:lpstr>
      <vt:lpstr>Oswald Regular</vt:lpstr>
      <vt:lpstr>Segoe UI Semibold</vt:lpstr>
      <vt:lpstr>Roboto</vt:lpstr>
      <vt:lpstr>Oswald</vt:lpstr>
      <vt:lpstr>Wingdings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Geometric Civil Society Group Progress Report Sustainable Development Goals Presentation</dc:title>
  <dc:creator>aiman</dc:creator>
  <cp:lastModifiedBy>Aiman Siddiqua</cp:lastModifiedBy>
  <cp:revision>51</cp:revision>
  <dcterms:created xsi:type="dcterms:W3CDTF">2006-08-16T00:00:00Z</dcterms:created>
  <dcterms:modified xsi:type="dcterms:W3CDTF">2021-04-27T20:51:38Z</dcterms:modified>
  <dc:identifier>DAEc4F-BG8A</dc:identifier>
</cp:coreProperties>
</file>